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58" r:id="rId3"/>
    <p:sldId id="271" r:id="rId4"/>
    <p:sldId id="266" r:id="rId5"/>
    <p:sldId id="275" r:id="rId6"/>
    <p:sldId id="276" r:id="rId7"/>
    <p:sldId id="274" r:id="rId8"/>
    <p:sldId id="273" r:id="rId9"/>
    <p:sldId id="260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1E9187-B80E-491D-983D-26124CC64A73}" v="35" dt="2022-01-31T11:29:01.991"/>
    <p1510:client id="{40B20ACF-998C-44BA-8398-56F38777355F}" v="76" dt="2022-01-31T08:57:33.583"/>
    <p1510:client id="{4D02D9EC-1CB7-4B76-BBB3-F16514732A23}" v="300" dt="2022-01-30T15:56:55.472"/>
    <p1510:client id="{4D81454F-9432-4643-ADA1-54459C7A0EF3}" v="13" dt="2022-03-01T03:25:55.467"/>
    <p1510:client id="{7D0CAE05-EF06-4EC2-B7F5-08154F8A4BAB}" v="2" dt="2022-01-31T08:01:54.567"/>
    <p1510:client id="{AA5EC2B6-66A4-448B-915C-4EC9B035AF92}" v="11" dt="2022-03-01T12:30:50.296"/>
    <p1510:client id="{BB6553EE-BE87-4695-892E-996962018CBF}" v="126" dt="2022-03-01T03:45:30.131"/>
    <p1510:client id="{E4F98CB4-1962-49B9-9E62-AA976DEAF2D0}" v="25" dt="2022-03-03T07:01:25.736"/>
    <p1510:client id="{E753C126-7DEC-4965-A05A-1C0E8A883D09}" v="344" dt="2022-03-01T04:18:51.810"/>
    <p1510:client id="{F3A98BBF-E82C-4460-A106-CAFFD6E8BB4D}" v="131" dt="2022-01-30T17:14:02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AA5EC2B6-66A4-448B-915C-4EC9B035AF92}"/>
    <pc:docChg chg="modSld">
      <pc:chgData name="Guest User" userId="" providerId="Windows Live" clId="Web-{AA5EC2B6-66A4-448B-915C-4EC9B035AF92}" dt="2022-03-01T12:30:48.968" v="6" actId="20577"/>
      <pc:docMkLst>
        <pc:docMk/>
      </pc:docMkLst>
      <pc:sldChg chg="modSp">
        <pc:chgData name="Guest User" userId="" providerId="Windows Live" clId="Web-{AA5EC2B6-66A4-448B-915C-4EC9B035AF92}" dt="2022-03-01T12:30:48.968" v="6" actId="20577"/>
        <pc:sldMkLst>
          <pc:docMk/>
          <pc:sldMk cId="3695722519" sldId="266"/>
        </pc:sldMkLst>
        <pc:spChg chg="mod">
          <ac:chgData name="Guest User" userId="" providerId="Windows Live" clId="Web-{AA5EC2B6-66A4-448B-915C-4EC9B035AF92}" dt="2022-03-01T12:30:48.968" v="6" actId="20577"/>
          <ac:spMkLst>
            <pc:docMk/>
            <pc:sldMk cId="3695722519" sldId="266"/>
            <ac:spMk id="8" creationId="{8363EBC1-075E-4C79-9B2D-62FDFB97BD0F}"/>
          </ac:spMkLst>
        </pc:spChg>
      </pc:sldChg>
    </pc:docChg>
  </pc:docChgLst>
  <pc:docChgLst>
    <pc:chgData name="Guest User" userId="ef1a3ce7f7489357" providerId="Windows Live" clId="Web-{F3A98BBF-E82C-4460-A106-CAFFD6E8BB4D}"/>
    <pc:docChg chg="addSld modSld sldOrd">
      <pc:chgData name="Guest User" userId="ef1a3ce7f7489357" providerId="Windows Live" clId="Web-{F3A98BBF-E82C-4460-A106-CAFFD6E8BB4D}" dt="2022-01-30T17:14:02.660" v="126" actId="14100"/>
      <pc:docMkLst>
        <pc:docMk/>
      </pc:docMkLst>
      <pc:sldChg chg="addSp delSp modSp mod ord setClrOvrMap">
        <pc:chgData name="Guest User" userId="ef1a3ce7f7489357" providerId="Windows Live" clId="Web-{F3A98BBF-E82C-4460-A106-CAFFD6E8BB4D}" dt="2022-01-30T17:08:49.300" v="108" actId="14100"/>
        <pc:sldMkLst>
          <pc:docMk/>
          <pc:sldMk cId="2975287141" sldId="259"/>
        </pc:sldMkLst>
        <pc:spChg chg="mod">
          <ac:chgData name="Guest User" userId="ef1a3ce7f7489357" providerId="Windows Live" clId="Web-{F3A98BBF-E82C-4460-A106-CAFFD6E8BB4D}" dt="2022-01-30T17:08:31.986" v="102"/>
          <ac:spMkLst>
            <pc:docMk/>
            <pc:sldMk cId="2975287141" sldId="259"/>
            <ac:spMk id="2" creationId="{E79BF26F-1EE4-4E2D-878D-6C32F1CD6DD2}"/>
          </ac:spMkLst>
        </pc:spChg>
        <pc:spChg chg="add del">
          <ac:chgData name="Guest User" userId="ef1a3ce7f7489357" providerId="Windows Live" clId="Web-{F3A98BBF-E82C-4460-A106-CAFFD6E8BB4D}" dt="2022-01-30T17:08:31.986" v="102"/>
          <ac:spMkLst>
            <pc:docMk/>
            <pc:sldMk cId="2975287141" sldId="259"/>
            <ac:spMk id="8" creationId="{431FE825-9427-40D2-8E76-9E74641A5CC7}"/>
          </ac:spMkLst>
        </pc:spChg>
        <pc:spChg chg="add del">
          <ac:chgData name="Guest User" userId="ef1a3ce7f7489357" providerId="Windows Live" clId="Web-{F3A98BBF-E82C-4460-A106-CAFFD6E8BB4D}" dt="2022-01-30T17:08:31.986" v="102"/>
          <ac:spMkLst>
            <pc:docMk/>
            <pc:sldMk cId="2975287141" sldId="259"/>
            <ac:spMk id="11" creationId="{73DE2CFE-42F2-48F0-8706-5264E012B10C}"/>
          </ac:spMkLst>
        </pc:spChg>
        <pc:spChg chg="add">
          <ac:chgData name="Guest User" userId="ef1a3ce7f7489357" providerId="Windows Live" clId="Web-{F3A98BBF-E82C-4460-A106-CAFFD6E8BB4D}" dt="2022-01-30T17:08:31.986" v="102"/>
          <ac:spMkLst>
            <pc:docMk/>
            <pc:sldMk cId="2975287141" sldId="259"/>
            <ac:spMk id="16" creationId="{F170E346-B98B-43A6-A4DA-D36FF63284B3}"/>
          </ac:spMkLst>
        </pc:spChg>
        <pc:picChg chg="mod">
          <ac:chgData name="Guest User" userId="ef1a3ce7f7489357" providerId="Windows Live" clId="Web-{F3A98BBF-E82C-4460-A106-CAFFD6E8BB4D}" dt="2022-01-30T17:08:49.300" v="108" actId="14100"/>
          <ac:picMkLst>
            <pc:docMk/>
            <pc:sldMk cId="2975287141" sldId="259"/>
            <ac:picMk id="4" creationId="{61EECA69-25D6-4F80-B19C-AF611F41C546}"/>
          </ac:picMkLst>
        </pc:picChg>
      </pc:sldChg>
      <pc:sldChg chg="addSp delSp modSp mod setBg">
        <pc:chgData name="Guest User" userId="ef1a3ce7f7489357" providerId="Windows Live" clId="Web-{F3A98BBF-E82C-4460-A106-CAFFD6E8BB4D}" dt="2022-01-30T17:08:12.282" v="98"/>
        <pc:sldMkLst>
          <pc:docMk/>
          <pc:sldMk cId="543355924" sldId="260"/>
        </pc:sldMkLst>
        <pc:spChg chg="mod">
          <ac:chgData name="Guest User" userId="ef1a3ce7f7489357" providerId="Windows Live" clId="Web-{F3A98BBF-E82C-4460-A106-CAFFD6E8BB4D}" dt="2022-01-30T17:08:12.282" v="98"/>
          <ac:spMkLst>
            <pc:docMk/>
            <pc:sldMk cId="543355924" sldId="260"/>
            <ac:spMk id="2" creationId="{B1E98B35-FA05-4893-892F-522D303AFC0C}"/>
          </ac:spMkLst>
        </pc:spChg>
        <pc:spChg chg="add del">
          <ac:chgData name="Guest User" userId="ef1a3ce7f7489357" providerId="Windows Live" clId="Web-{F3A98BBF-E82C-4460-A106-CAFFD6E8BB4D}" dt="2022-01-30T17:08:12.282" v="98"/>
          <ac:spMkLst>
            <pc:docMk/>
            <pc:sldMk cId="543355924" sldId="260"/>
            <ac:spMk id="8" creationId="{9C87F724-3C7F-4392-8095-DAE47C81E215}"/>
          </ac:spMkLst>
        </pc:spChg>
        <pc:spChg chg="add del">
          <ac:chgData name="Guest User" userId="ef1a3ce7f7489357" providerId="Windows Live" clId="Web-{F3A98BBF-E82C-4460-A106-CAFFD6E8BB4D}" dt="2022-01-30T17:08:12.282" v="98"/>
          <ac:spMkLst>
            <pc:docMk/>
            <pc:sldMk cId="543355924" sldId="260"/>
            <ac:spMk id="11" creationId="{73DE2CFE-42F2-48F0-8706-5264E012B10C}"/>
          </ac:spMkLst>
        </pc:spChg>
        <pc:picChg chg="mod">
          <ac:chgData name="Guest User" userId="ef1a3ce7f7489357" providerId="Windows Live" clId="Web-{F3A98BBF-E82C-4460-A106-CAFFD6E8BB4D}" dt="2022-01-30T17:08:12.282" v="98"/>
          <ac:picMkLst>
            <pc:docMk/>
            <pc:sldMk cId="543355924" sldId="260"/>
            <ac:picMk id="4" creationId="{0B51C64B-A393-407E-BCD4-7800C2EAED06}"/>
          </ac:picMkLst>
        </pc:picChg>
      </pc:sldChg>
      <pc:sldChg chg="modSp">
        <pc:chgData name="Guest User" userId="ef1a3ce7f7489357" providerId="Windows Live" clId="Web-{F3A98BBF-E82C-4460-A106-CAFFD6E8BB4D}" dt="2022-01-30T17:11:59.638" v="118" actId="14100"/>
        <pc:sldMkLst>
          <pc:docMk/>
          <pc:sldMk cId="143621934" sldId="262"/>
        </pc:sldMkLst>
        <pc:picChg chg="mod">
          <ac:chgData name="Guest User" userId="ef1a3ce7f7489357" providerId="Windows Live" clId="Web-{F3A98BBF-E82C-4460-A106-CAFFD6E8BB4D}" dt="2022-01-30T17:11:59.638" v="118" actId="14100"/>
          <ac:picMkLst>
            <pc:docMk/>
            <pc:sldMk cId="143621934" sldId="262"/>
            <ac:picMk id="4" creationId="{BFBEBF43-083A-41B5-B53A-5D9450182D35}"/>
          </ac:picMkLst>
        </pc:picChg>
      </pc:sldChg>
      <pc:sldChg chg="modSp">
        <pc:chgData name="Guest User" userId="ef1a3ce7f7489357" providerId="Windows Live" clId="Web-{F3A98BBF-E82C-4460-A106-CAFFD6E8BB4D}" dt="2022-01-30T17:09:24.567" v="117" actId="14100"/>
        <pc:sldMkLst>
          <pc:docMk/>
          <pc:sldMk cId="2140413966" sldId="263"/>
        </pc:sldMkLst>
        <pc:picChg chg="mod">
          <ac:chgData name="Guest User" userId="ef1a3ce7f7489357" providerId="Windows Live" clId="Web-{F3A98BBF-E82C-4460-A106-CAFFD6E8BB4D}" dt="2022-01-30T17:09:24.567" v="117" actId="14100"/>
          <ac:picMkLst>
            <pc:docMk/>
            <pc:sldMk cId="2140413966" sldId="263"/>
            <ac:picMk id="4" creationId="{F502F0F6-D7FF-423E-A9F5-C6CA83B0E865}"/>
          </ac:picMkLst>
        </pc:picChg>
      </pc:sldChg>
      <pc:sldChg chg="addSp delSp modSp new mod setBg">
        <pc:chgData name="Guest User" userId="ef1a3ce7f7489357" providerId="Windows Live" clId="Web-{F3A98BBF-E82C-4460-A106-CAFFD6E8BB4D}" dt="2022-01-30T16:16:17.518" v="10" actId="1076"/>
        <pc:sldMkLst>
          <pc:docMk/>
          <pc:sldMk cId="4114128866" sldId="265"/>
        </pc:sldMkLst>
        <pc:spChg chg="mod">
          <ac:chgData name="Guest User" userId="ef1a3ce7f7489357" providerId="Windows Live" clId="Web-{F3A98BBF-E82C-4460-A106-CAFFD6E8BB4D}" dt="2022-01-30T16:16:10.564" v="8"/>
          <ac:spMkLst>
            <pc:docMk/>
            <pc:sldMk cId="4114128866" sldId="265"/>
            <ac:spMk id="2" creationId="{DADCB7D0-2BE8-4788-91A2-8679BA724729}"/>
          </ac:spMkLst>
        </pc:spChg>
        <pc:spChg chg="del">
          <ac:chgData name="Guest User" userId="ef1a3ce7f7489357" providerId="Windows Live" clId="Web-{F3A98BBF-E82C-4460-A106-CAFFD6E8BB4D}" dt="2022-01-30T16:15:30.501" v="1"/>
          <ac:spMkLst>
            <pc:docMk/>
            <pc:sldMk cId="4114128866" sldId="265"/>
            <ac:spMk id="3" creationId="{941FAC89-D527-4D49-9CB9-85D642DBEBC3}"/>
          </ac:spMkLst>
        </pc:spChg>
        <pc:spChg chg="add">
          <ac:chgData name="Guest User" userId="ef1a3ce7f7489357" providerId="Windows Live" clId="Web-{F3A98BBF-E82C-4460-A106-CAFFD6E8BB4D}" dt="2022-01-30T16:16:10.564" v="8"/>
          <ac:spMkLst>
            <pc:docMk/>
            <pc:sldMk cId="4114128866" sldId="265"/>
            <ac:spMk id="9" creationId="{D4771268-CB57-404A-9271-370EB28F6090}"/>
          </ac:spMkLst>
        </pc:spChg>
        <pc:picChg chg="add mod ord">
          <ac:chgData name="Guest User" userId="ef1a3ce7f7489357" providerId="Windows Live" clId="Web-{F3A98BBF-E82C-4460-A106-CAFFD6E8BB4D}" dt="2022-01-30T16:16:17.518" v="10" actId="1076"/>
          <ac:picMkLst>
            <pc:docMk/>
            <pc:sldMk cId="4114128866" sldId="265"/>
            <ac:picMk id="4" creationId="{9A212916-F2B6-4D95-9628-9F51E3F93637}"/>
          </ac:picMkLst>
        </pc:picChg>
      </pc:sldChg>
      <pc:sldChg chg="addSp delSp modSp new mod ord setBg">
        <pc:chgData name="Guest User" userId="ef1a3ce7f7489357" providerId="Windows Live" clId="Web-{F3A98BBF-E82C-4460-A106-CAFFD6E8BB4D}" dt="2022-01-30T17:13:25.283" v="122" actId="14100"/>
        <pc:sldMkLst>
          <pc:docMk/>
          <pc:sldMk cId="3695722519" sldId="266"/>
        </pc:sldMkLst>
        <pc:spChg chg="mod">
          <ac:chgData name="Guest User" userId="ef1a3ce7f7489357" providerId="Windows Live" clId="Web-{F3A98BBF-E82C-4460-A106-CAFFD6E8BB4D}" dt="2022-01-30T16:17:35.082" v="19" actId="20577"/>
          <ac:spMkLst>
            <pc:docMk/>
            <pc:sldMk cId="3695722519" sldId="266"/>
            <ac:spMk id="2" creationId="{620DF55C-83E4-4246-BEB4-461D9DF290B6}"/>
          </ac:spMkLst>
        </pc:spChg>
        <pc:spChg chg="del">
          <ac:chgData name="Guest User" userId="ef1a3ce7f7489357" providerId="Windows Live" clId="Web-{F3A98BBF-E82C-4460-A106-CAFFD6E8BB4D}" dt="2022-01-30T16:17:10.988" v="12"/>
          <ac:spMkLst>
            <pc:docMk/>
            <pc:sldMk cId="3695722519" sldId="266"/>
            <ac:spMk id="3" creationId="{3F383632-56D1-4278-8881-936826C2D270}"/>
          </ac:spMkLst>
        </pc:spChg>
        <pc:spChg chg="add mod">
          <ac:chgData name="Guest User" userId="ef1a3ce7f7489357" providerId="Windows Live" clId="Web-{F3A98BBF-E82C-4460-A106-CAFFD6E8BB4D}" dt="2022-01-30T16:17:49.504" v="36" actId="20577"/>
          <ac:spMkLst>
            <pc:docMk/>
            <pc:sldMk cId="3695722519" sldId="266"/>
            <ac:spMk id="8" creationId="{8363EBC1-075E-4C79-9B2D-62FDFB97BD0F}"/>
          </ac:spMkLst>
        </pc:spChg>
        <pc:spChg chg="add">
          <ac:chgData name="Guest User" userId="ef1a3ce7f7489357" providerId="Windows Live" clId="Web-{F3A98BBF-E82C-4460-A106-CAFFD6E8BB4D}" dt="2022-01-30T16:17:23.410" v="14"/>
          <ac:spMkLst>
            <pc:docMk/>
            <pc:sldMk cId="3695722519" sldId="266"/>
            <ac:spMk id="11" creationId="{73DE2CFE-42F2-48F0-8706-5264E012B10C}"/>
          </ac:spMkLst>
        </pc:spChg>
        <pc:picChg chg="add mod ord">
          <ac:chgData name="Guest User" userId="ef1a3ce7f7489357" providerId="Windows Live" clId="Web-{F3A98BBF-E82C-4460-A106-CAFFD6E8BB4D}" dt="2022-01-30T17:13:25.283" v="122" actId="14100"/>
          <ac:picMkLst>
            <pc:docMk/>
            <pc:sldMk cId="3695722519" sldId="266"/>
            <ac:picMk id="4" creationId="{F9F8F2D8-0224-40E7-9AD7-057DC7218233}"/>
          </ac:picMkLst>
        </pc:picChg>
      </pc:sldChg>
      <pc:sldChg chg="addSp delSp modSp new mod ord setBg">
        <pc:chgData name="Guest User" userId="ef1a3ce7f7489357" providerId="Windows Live" clId="Web-{F3A98BBF-E82C-4460-A106-CAFFD6E8BB4D}" dt="2022-01-30T17:14:02.660" v="126" actId="14100"/>
        <pc:sldMkLst>
          <pc:docMk/>
          <pc:sldMk cId="291555836" sldId="267"/>
        </pc:sldMkLst>
        <pc:spChg chg="mod">
          <ac:chgData name="Guest User" userId="ef1a3ce7f7489357" providerId="Windows Live" clId="Web-{F3A98BBF-E82C-4460-A106-CAFFD6E8BB4D}" dt="2022-01-30T16:21:23.728" v="48" actId="20577"/>
          <ac:spMkLst>
            <pc:docMk/>
            <pc:sldMk cId="291555836" sldId="267"/>
            <ac:spMk id="2" creationId="{65D9D169-245A-4042-A43D-9BF4907F6DE2}"/>
          </ac:spMkLst>
        </pc:spChg>
        <pc:spChg chg="del">
          <ac:chgData name="Guest User" userId="ef1a3ce7f7489357" providerId="Windows Live" clId="Web-{F3A98BBF-E82C-4460-A106-CAFFD6E8BB4D}" dt="2022-01-30T16:19:17.787" v="38"/>
          <ac:spMkLst>
            <pc:docMk/>
            <pc:sldMk cId="291555836" sldId="267"/>
            <ac:spMk id="3" creationId="{5E67D7DE-BFC8-474A-A580-94AC2BA05259}"/>
          </ac:spMkLst>
        </pc:spChg>
        <pc:spChg chg="add mod">
          <ac:chgData name="Guest User" userId="ef1a3ce7f7489357" providerId="Windows Live" clId="Web-{F3A98BBF-E82C-4460-A106-CAFFD6E8BB4D}" dt="2022-01-30T16:21:26.400" v="52" actId="20577"/>
          <ac:spMkLst>
            <pc:docMk/>
            <pc:sldMk cId="291555836" sldId="267"/>
            <ac:spMk id="8" creationId="{05194783-0F89-4F0B-A709-60C14E42F72B}"/>
          </ac:spMkLst>
        </pc:spChg>
        <pc:spChg chg="add">
          <ac:chgData name="Guest User" userId="ef1a3ce7f7489357" providerId="Windows Live" clId="Web-{F3A98BBF-E82C-4460-A106-CAFFD6E8BB4D}" dt="2022-01-30T16:21:10.353" v="43"/>
          <ac:spMkLst>
            <pc:docMk/>
            <pc:sldMk cId="291555836" sldId="267"/>
            <ac:spMk id="11" creationId="{73DE2CFE-42F2-48F0-8706-5264E012B10C}"/>
          </ac:spMkLst>
        </pc:spChg>
        <pc:picChg chg="add mod ord">
          <ac:chgData name="Guest User" userId="ef1a3ce7f7489357" providerId="Windows Live" clId="Web-{F3A98BBF-E82C-4460-A106-CAFFD6E8BB4D}" dt="2022-01-30T17:14:02.660" v="126" actId="14100"/>
          <ac:picMkLst>
            <pc:docMk/>
            <pc:sldMk cId="291555836" sldId="267"/>
            <ac:picMk id="4" creationId="{4C07927F-22DF-4BF8-8BB1-5D8C86D6C460}"/>
          </ac:picMkLst>
        </pc:picChg>
      </pc:sldChg>
      <pc:sldChg chg="addSp delSp modSp new mod ord setBg">
        <pc:chgData name="Guest User" userId="ef1a3ce7f7489357" providerId="Windows Live" clId="Web-{F3A98BBF-E82C-4460-A106-CAFFD6E8BB4D}" dt="2022-01-30T17:13:41.284" v="123" actId="14100"/>
        <pc:sldMkLst>
          <pc:docMk/>
          <pc:sldMk cId="474771551" sldId="268"/>
        </pc:sldMkLst>
        <pc:spChg chg="mod">
          <ac:chgData name="Guest User" userId="ef1a3ce7f7489357" providerId="Windows Live" clId="Web-{F3A98BBF-E82C-4460-A106-CAFFD6E8BB4D}" dt="2022-01-30T16:21:40.666" v="57" actId="20577"/>
          <ac:spMkLst>
            <pc:docMk/>
            <pc:sldMk cId="474771551" sldId="268"/>
            <ac:spMk id="2" creationId="{CA2B57A2-EE8D-48C4-B323-751B053372B0}"/>
          </ac:spMkLst>
        </pc:spChg>
        <pc:spChg chg="del">
          <ac:chgData name="Guest User" userId="ef1a3ce7f7489357" providerId="Windows Live" clId="Web-{F3A98BBF-E82C-4460-A106-CAFFD6E8BB4D}" dt="2022-01-30T16:20:32.961" v="40"/>
          <ac:spMkLst>
            <pc:docMk/>
            <pc:sldMk cId="474771551" sldId="268"/>
            <ac:spMk id="3" creationId="{83D60E99-9F5A-4364-BB6D-0B0D06F454BC}"/>
          </ac:spMkLst>
        </pc:spChg>
        <pc:spChg chg="add mod">
          <ac:chgData name="Guest User" userId="ef1a3ce7f7489357" providerId="Windows Live" clId="Web-{F3A98BBF-E82C-4460-A106-CAFFD6E8BB4D}" dt="2022-01-30T16:21:42.681" v="60" actId="20577"/>
          <ac:spMkLst>
            <pc:docMk/>
            <pc:sldMk cId="474771551" sldId="268"/>
            <ac:spMk id="8" creationId="{EF2AD801-FF09-4975-8635-9AF03FF1E3BC}"/>
          </ac:spMkLst>
        </pc:spChg>
        <pc:spChg chg="add">
          <ac:chgData name="Guest User" userId="ef1a3ce7f7489357" providerId="Windows Live" clId="Web-{F3A98BBF-E82C-4460-A106-CAFFD6E8BB4D}" dt="2022-01-30T16:21:30.197" v="53"/>
          <ac:spMkLst>
            <pc:docMk/>
            <pc:sldMk cId="474771551" sldId="268"/>
            <ac:spMk id="11" creationId="{73DE2CFE-42F2-48F0-8706-5264E012B10C}"/>
          </ac:spMkLst>
        </pc:spChg>
        <pc:picChg chg="add mod ord">
          <ac:chgData name="Guest User" userId="ef1a3ce7f7489357" providerId="Windows Live" clId="Web-{F3A98BBF-E82C-4460-A106-CAFFD6E8BB4D}" dt="2022-01-30T17:13:41.284" v="123" actId="14100"/>
          <ac:picMkLst>
            <pc:docMk/>
            <pc:sldMk cId="474771551" sldId="268"/>
            <ac:picMk id="4" creationId="{CED97E94-44CF-404C-BA95-D886A7BB2ECF}"/>
          </ac:picMkLst>
        </pc:picChg>
      </pc:sldChg>
      <pc:sldChg chg="addSp delSp modSp new mod ord setBg">
        <pc:chgData name="Guest User" userId="ef1a3ce7f7489357" providerId="Windows Live" clId="Web-{F3A98BBF-E82C-4460-A106-CAFFD6E8BB4D}" dt="2022-01-30T17:09:01.582" v="112" actId="14100"/>
        <pc:sldMkLst>
          <pc:docMk/>
          <pc:sldMk cId="2192018409" sldId="269"/>
        </pc:sldMkLst>
        <pc:spChg chg="mod">
          <ac:chgData name="Guest User" userId="ef1a3ce7f7489357" providerId="Windows Live" clId="Web-{F3A98BBF-E82C-4460-A106-CAFFD6E8BB4D}" dt="2022-01-30T16:22:26.683" v="65" actId="20577"/>
          <ac:spMkLst>
            <pc:docMk/>
            <pc:sldMk cId="2192018409" sldId="269"/>
            <ac:spMk id="2" creationId="{776CA4DF-B8F7-4603-B892-251322D248EB}"/>
          </ac:spMkLst>
        </pc:spChg>
        <pc:spChg chg="del">
          <ac:chgData name="Guest User" userId="ef1a3ce7f7489357" providerId="Windows Live" clId="Web-{F3A98BBF-E82C-4460-A106-CAFFD6E8BB4D}" dt="2022-01-30T16:20:56.008" v="42"/>
          <ac:spMkLst>
            <pc:docMk/>
            <pc:sldMk cId="2192018409" sldId="269"/>
            <ac:spMk id="3" creationId="{016A56C7-46F3-4BA9-8AC5-38B24E97C4B2}"/>
          </ac:spMkLst>
        </pc:spChg>
        <pc:spChg chg="add mod">
          <ac:chgData name="Guest User" userId="ef1a3ce7f7489357" providerId="Windows Live" clId="Web-{F3A98BBF-E82C-4460-A106-CAFFD6E8BB4D}" dt="2022-01-30T16:22:30.198" v="66" actId="20577"/>
          <ac:spMkLst>
            <pc:docMk/>
            <pc:sldMk cId="2192018409" sldId="269"/>
            <ac:spMk id="8" creationId="{44BD1DBF-3C98-49FE-9770-276B3E13DECB}"/>
          </ac:spMkLst>
        </pc:spChg>
        <pc:spChg chg="add">
          <ac:chgData name="Guest User" userId="ef1a3ce7f7489357" providerId="Windows Live" clId="Web-{F3A98BBF-E82C-4460-A106-CAFFD6E8BB4D}" dt="2022-01-30T16:22:23.370" v="61"/>
          <ac:spMkLst>
            <pc:docMk/>
            <pc:sldMk cId="2192018409" sldId="269"/>
            <ac:spMk id="11" creationId="{73DE2CFE-42F2-48F0-8706-5264E012B10C}"/>
          </ac:spMkLst>
        </pc:spChg>
        <pc:picChg chg="add mod ord">
          <ac:chgData name="Guest User" userId="ef1a3ce7f7489357" providerId="Windows Live" clId="Web-{F3A98BBF-E82C-4460-A106-CAFFD6E8BB4D}" dt="2022-01-30T17:09:01.582" v="112" actId="14100"/>
          <ac:picMkLst>
            <pc:docMk/>
            <pc:sldMk cId="2192018409" sldId="269"/>
            <ac:picMk id="4" creationId="{911AF83C-60CB-4458-A492-F9E2C2B691B3}"/>
          </ac:picMkLst>
        </pc:picChg>
      </pc:sldChg>
      <pc:sldChg chg="addSp delSp modSp new mod setBg">
        <pc:chgData name="Guest User" userId="ef1a3ce7f7489357" providerId="Windows Live" clId="Web-{F3A98BBF-E82C-4460-A106-CAFFD6E8BB4D}" dt="2022-01-30T17:07:46.593" v="94" actId="20577"/>
        <pc:sldMkLst>
          <pc:docMk/>
          <pc:sldMk cId="117974623" sldId="270"/>
        </pc:sldMkLst>
        <pc:spChg chg="mod">
          <ac:chgData name="Guest User" userId="ef1a3ce7f7489357" providerId="Windows Live" clId="Web-{F3A98BBF-E82C-4460-A106-CAFFD6E8BB4D}" dt="2022-01-30T17:07:28.245" v="92" actId="20577"/>
          <ac:spMkLst>
            <pc:docMk/>
            <pc:sldMk cId="117974623" sldId="270"/>
            <ac:spMk id="2" creationId="{3DD9A44F-5A11-4528-B06C-B3C5A4B74D24}"/>
          </ac:spMkLst>
        </pc:spChg>
        <pc:spChg chg="del">
          <ac:chgData name="Guest User" userId="ef1a3ce7f7489357" providerId="Windows Live" clId="Web-{F3A98BBF-E82C-4460-A106-CAFFD6E8BB4D}" dt="2022-01-30T17:06:59.431" v="73"/>
          <ac:spMkLst>
            <pc:docMk/>
            <pc:sldMk cId="117974623" sldId="270"/>
            <ac:spMk id="3" creationId="{42EC52EB-CC81-41C8-AE58-4FE6591F5A5D}"/>
          </ac:spMkLst>
        </pc:spChg>
        <pc:spChg chg="add mod">
          <ac:chgData name="Guest User" userId="ef1a3ce7f7489357" providerId="Windows Live" clId="Web-{F3A98BBF-E82C-4460-A106-CAFFD6E8BB4D}" dt="2022-01-30T17:07:46.593" v="94" actId="20577"/>
          <ac:spMkLst>
            <pc:docMk/>
            <pc:sldMk cId="117974623" sldId="270"/>
            <ac:spMk id="8" creationId="{384C46B4-32FD-41B9-A7CA-8B4123DD8C01}"/>
          </ac:spMkLst>
        </pc:spChg>
        <pc:spChg chg="add">
          <ac:chgData name="Guest User" userId="ef1a3ce7f7489357" providerId="Windows Live" clId="Web-{F3A98BBF-E82C-4460-A106-CAFFD6E8BB4D}" dt="2022-01-30T17:07:02.759" v="74"/>
          <ac:spMkLst>
            <pc:docMk/>
            <pc:sldMk cId="117974623" sldId="270"/>
            <ac:spMk id="11" creationId="{73DE2CFE-42F2-48F0-8706-5264E012B10C}"/>
          </ac:spMkLst>
        </pc:spChg>
        <pc:picChg chg="add mod ord">
          <ac:chgData name="Guest User" userId="ef1a3ce7f7489357" providerId="Windows Live" clId="Web-{F3A98BBF-E82C-4460-A106-CAFFD6E8BB4D}" dt="2022-01-30T17:07:13.775" v="78" actId="1076"/>
          <ac:picMkLst>
            <pc:docMk/>
            <pc:sldMk cId="117974623" sldId="270"/>
            <ac:picMk id="4" creationId="{F11E6D8E-0C03-444B-8210-E3A5FD83385B}"/>
          </ac:picMkLst>
        </pc:picChg>
      </pc:sldChg>
    </pc:docChg>
  </pc:docChgLst>
  <pc:docChgLst>
    <pc:chgData name="Guest User" userId="ef1a3ce7f7489357" providerId="Windows Live" clId="Web-{E753C126-7DEC-4965-A05A-1C0E8A883D09}"/>
    <pc:docChg chg="addSld delSld modSld">
      <pc:chgData name="Guest User" userId="ef1a3ce7f7489357" providerId="Windows Live" clId="Web-{E753C126-7DEC-4965-A05A-1C0E8A883D09}" dt="2022-03-01T04:18:51.794" v="332" actId="14100"/>
      <pc:docMkLst>
        <pc:docMk/>
      </pc:docMkLst>
      <pc:sldChg chg="modSp">
        <pc:chgData name="Guest User" userId="ef1a3ce7f7489357" providerId="Windows Live" clId="Web-{E753C126-7DEC-4965-A05A-1C0E8A883D09}" dt="2022-03-01T04:03:53.194" v="170" actId="1076"/>
        <pc:sldMkLst>
          <pc:docMk/>
          <pc:sldMk cId="834648987" sldId="258"/>
        </pc:sldMkLst>
        <pc:picChg chg="mod">
          <ac:chgData name="Guest User" userId="ef1a3ce7f7489357" providerId="Windows Live" clId="Web-{E753C126-7DEC-4965-A05A-1C0E8A883D09}" dt="2022-03-01T04:03:53.194" v="170" actId="1076"/>
          <ac:picMkLst>
            <pc:docMk/>
            <pc:sldMk cId="834648987" sldId="258"/>
            <ac:picMk id="4" creationId="{DCB74927-32FD-41F1-9FFB-B1E6E8CE1D39}"/>
          </ac:picMkLst>
        </pc:picChg>
      </pc:sldChg>
      <pc:sldChg chg="addSp delSp modSp del">
        <pc:chgData name="Guest User" userId="ef1a3ce7f7489357" providerId="Windows Live" clId="Web-{E753C126-7DEC-4965-A05A-1C0E8A883D09}" dt="2022-03-01T03:57:57.982" v="138"/>
        <pc:sldMkLst>
          <pc:docMk/>
          <pc:sldMk cId="2975287141" sldId="259"/>
        </pc:sldMkLst>
        <pc:spChg chg="add mod">
          <ac:chgData name="Guest User" userId="ef1a3ce7f7489357" providerId="Windows Live" clId="Web-{E753C126-7DEC-4965-A05A-1C0E8A883D09}" dt="2022-03-01T03:57:43.373" v="137"/>
          <ac:spMkLst>
            <pc:docMk/>
            <pc:sldMk cId="2975287141" sldId="259"/>
            <ac:spMk id="5" creationId="{A8EFC5E6-555E-4F54-9C9E-1D314ADB2B65}"/>
          </ac:spMkLst>
        </pc:spChg>
        <pc:picChg chg="del">
          <ac:chgData name="Guest User" userId="ef1a3ce7f7489357" providerId="Windows Live" clId="Web-{E753C126-7DEC-4965-A05A-1C0E8A883D09}" dt="2022-03-01T03:57:43.373" v="137"/>
          <ac:picMkLst>
            <pc:docMk/>
            <pc:sldMk cId="2975287141" sldId="259"/>
            <ac:picMk id="4" creationId="{61EECA69-25D6-4F80-B19C-AF611F41C546}"/>
          </ac:picMkLst>
        </pc:picChg>
      </pc:sldChg>
      <pc:sldChg chg="delSp modSp">
        <pc:chgData name="Guest User" userId="ef1a3ce7f7489357" providerId="Windows Live" clId="Web-{E753C126-7DEC-4965-A05A-1C0E8A883D09}" dt="2022-03-01T04:18:19.887" v="320" actId="20577"/>
        <pc:sldMkLst>
          <pc:docMk/>
          <pc:sldMk cId="2140413966" sldId="263"/>
        </pc:sldMkLst>
        <pc:spChg chg="mod">
          <ac:chgData name="Guest User" userId="ef1a3ce7f7489357" providerId="Windows Live" clId="Web-{E753C126-7DEC-4965-A05A-1C0E8A883D09}" dt="2022-03-01T04:18:19.887" v="320" actId="20577"/>
          <ac:spMkLst>
            <pc:docMk/>
            <pc:sldMk cId="2140413966" sldId="263"/>
            <ac:spMk id="2" creationId="{B5A03524-6F70-4882-AFA6-313DF77A67C0}"/>
          </ac:spMkLst>
        </pc:spChg>
        <pc:spChg chg="del mod">
          <ac:chgData name="Guest User" userId="ef1a3ce7f7489357" providerId="Windows Live" clId="Web-{E753C126-7DEC-4965-A05A-1C0E8A883D09}" dt="2022-03-01T04:03:34.475" v="166"/>
          <ac:spMkLst>
            <pc:docMk/>
            <pc:sldMk cId="2140413966" sldId="263"/>
            <ac:spMk id="6" creationId="{354A2281-1CD6-4472-9747-7EE2DAFF2E37}"/>
          </ac:spMkLst>
        </pc:spChg>
      </pc:sldChg>
      <pc:sldChg chg="modSp">
        <pc:chgData name="Guest User" userId="ef1a3ce7f7489357" providerId="Windows Live" clId="Web-{E753C126-7DEC-4965-A05A-1C0E8A883D09}" dt="2022-03-01T04:18:29.840" v="323" actId="20577"/>
        <pc:sldMkLst>
          <pc:docMk/>
          <pc:sldMk cId="190038694" sldId="264"/>
        </pc:sldMkLst>
        <pc:spChg chg="mod">
          <ac:chgData name="Guest User" userId="ef1a3ce7f7489357" providerId="Windows Live" clId="Web-{E753C126-7DEC-4965-A05A-1C0E8A883D09}" dt="2022-03-01T04:18:29.840" v="323" actId="20577"/>
          <ac:spMkLst>
            <pc:docMk/>
            <pc:sldMk cId="190038694" sldId="264"/>
            <ac:spMk id="2" creationId="{019BEAA6-0F14-4CC6-8224-3D8856729121}"/>
          </ac:spMkLst>
        </pc:spChg>
      </pc:sldChg>
      <pc:sldChg chg="addSp delSp modSp del">
        <pc:chgData name="Guest User" userId="ef1a3ce7f7489357" providerId="Windows Live" clId="Web-{E753C126-7DEC-4965-A05A-1C0E8A883D09}" dt="2022-03-01T04:01:49.004" v="145"/>
        <pc:sldMkLst>
          <pc:docMk/>
          <pc:sldMk cId="4114128866" sldId="265"/>
        </pc:sldMkLst>
        <pc:spChg chg="add del mod">
          <ac:chgData name="Guest User" userId="ef1a3ce7f7489357" providerId="Windows Live" clId="Web-{E753C126-7DEC-4965-A05A-1C0E8A883D09}" dt="2022-03-01T04:01:29.050" v="140"/>
          <ac:spMkLst>
            <pc:docMk/>
            <pc:sldMk cId="4114128866" sldId="265"/>
            <ac:spMk id="5" creationId="{0DA86196-CD4A-45B3-84B1-94BFDC3A76DE}"/>
          </ac:spMkLst>
        </pc:spChg>
        <pc:picChg chg="del">
          <ac:chgData name="Guest User" userId="ef1a3ce7f7489357" providerId="Windows Live" clId="Web-{E753C126-7DEC-4965-A05A-1C0E8A883D09}" dt="2022-03-01T04:01:26.847" v="139"/>
          <ac:picMkLst>
            <pc:docMk/>
            <pc:sldMk cId="4114128866" sldId="265"/>
            <ac:picMk id="4" creationId="{9A212916-F2B6-4D95-9628-9F51E3F93637}"/>
          </ac:picMkLst>
        </pc:picChg>
        <pc:picChg chg="add mod ord">
          <ac:chgData name="Guest User" userId="ef1a3ce7f7489357" providerId="Windows Live" clId="Web-{E753C126-7DEC-4965-A05A-1C0E8A883D09}" dt="2022-03-01T04:01:34.644" v="142" actId="1076"/>
          <ac:picMkLst>
            <pc:docMk/>
            <pc:sldMk cId="4114128866" sldId="265"/>
            <ac:picMk id="6" creationId="{1D54D217-A16A-479B-A2A1-CB9DB8F22C6D}"/>
          </ac:picMkLst>
        </pc:picChg>
      </pc:sldChg>
      <pc:sldChg chg="addSp modSp">
        <pc:chgData name="Guest User" userId="ef1a3ce7f7489357" providerId="Windows Live" clId="Web-{E753C126-7DEC-4965-A05A-1C0E8A883D09}" dt="2022-03-01T04:07:42.028" v="200" actId="14100"/>
        <pc:sldMkLst>
          <pc:docMk/>
          <pc:sldMk cId="3695722519" sldId="266"/>
        </pc:sldMkLst>
        <pc:spChg chg="mod">
          <ac:chgData name="Guest User" userId="ef1a3ce7f7489357" providerId="Windows Live" clId="Web-{E753C126-7DEC-4965-A05A-1C0E8A883D09}" dt="2022-03-01T03:57:41.341" v="136" actId="20577"/>
          <ac:spMkLst>
            <pc:docMk/>
            <pc:sldMk cId="3695722519" sldId="266"/>
            <ac:spMk id="8" creationId="{8363EBC1-075E-4C79-9B2D-62FDFB97BD0F}"/>
          </ac:spMkLst>
        </pc:spChg>
        <pc:picChg chg="add mod modCrop">
          <ac:chgData name="Guest User" userId="ef1a3ce7f7489357" providerId="Windows Live" clId="Web-{E753C126-7DEC-4965-A05A-1C0E8A883D09}" dt="2022-03-01T04:07:42.028" v="200" actId="14100"/>
          <ac:picMkLst>
            <pc:docMk/>
            <pc:sldMk cId="3695722519" sldId="266"/>
            <ac:picMk id="3" creationId="{A92F20DC-F277-4E29-8B1B-4B8CFFD2CEF0}"/>
          </ac:picMkLst>
        </pc:picChg>
      </pc:sldChg>
      <pc:sldChg chg="del">
        <pc:chgData name="Guest User" userId="ef1a3ce7f7489357" providerId="Windows Live" clId="Web-{E753C126-7DEC-4965-A05A-1C0E8A883D09}" dt="2022-03-01T03:54:38.321" v="105"/>
        <pc:sldMkLst>
          <pc:docMk/>
          <pc:sldMk cId="291555836" sldId="267"/>
        </pc:sldMkLst>
      </pc:sldChg>
      <pc:sldChg chg="del">
        <pc:chgData name="Guest User" userId="ef1a3ce7f7489357" providerId="Windows Live" clId="Web-{E753C126-7DEC-4965-A05A-1C0E8A883D09}" dt="2022-03-01T04:09:43.234" v="208"/>
        <pc:sldMkLst>
          <pc:docMk/>
          <pc:sldMk cId="474771551" sldId="268"/>
        </pc:sldMkLst>
      </pc:sldChg>
      <pc:sldChg chg="del">
        <pc:chgData name="Guest User" userId="ef1a3ce7f7489357" providerId="Windows Live" clId="Web-{E753C126-7DEC-4965-A05A-1C0E8A883D09}" dt="2022-03-01T03:52:19.896" v="70"/>
        <pc:sldMkLst>
          <pc:docMk/>
          <pc:sldMk cId="2192018409" sldId="269"/>
        </pc:sldMkLst>
      </pc:sldChg>
      <pc:sldChg chg="addSp delSp modSp del">
        <pc:chgData name="Guest User" userId="ef1a3ce7f7489357" providerId="Windows Live" clId="Web-{E753C126-7DEC-4965-A05A-1C0E8A883D09}" dt="2022-03-01T04:05:37.900" v="175"/>
        <pc:sldMkLst>
          <pc:docMk/>
          <pc:sldMk cId="117974623" sldId="270"/>
        </pc:sldMkLst>
        <pc:spChg chg="del mod">
          <ac:chgData name="Guest User" userId="ef1a3ce7f7489357" providerId="Windows Live" clId="Web-{E753C126-7DEC-4965-A05A-1C0E8A883D09}" dt="2022-03-01T04:05:25.993" v="172"/>
          <ac:spMkLst>
            <pc:docMk/>
            <pc:sldMk cId="117974623" sldId="270"/>
            <ac:spMk id="8" creationId="{384C46B4-32FD-41B9-A7CA-8B4123DD8C01}"/>
          </ac:spMkLst>
        </pc:spChg>
        <pc:picChg chg="add mod ord">
          <ac:chgData name="Guest User" userId="ef1a3ce7f7489357" providerId="Windows Live" clId="Web-{E753C126-7DEC-4965-A05A-1C0E8A883D09}" dt="2022-03-01T04:05:25.993" v="172"/>
          <ac:picMkLst>
            <pc:docMk/>
            <pc:sldMk cId="117974623" sldId="270"/>
            <ac:picMk id="3" creationId="{3B34F8BD-4FB8-4F05-BDA4-88C6AE39EFE4}"/>
          </ac:picMkLst>
        </pc:picChg>
        <pc:picChg chg="del">
          <ac:chgData name="Guest User" userId="ef1a3ce7f7489357" providerId="Windows Live" clId="Web-{E753C126-7DEC-4965-A05A-1C0E8A883D09}" dt="2022-03-01T04:05:24.181" v="171"/>
          <ac:picMkLst>
            <pc:docMk/>
            <pc:sldMk cId="117974623" sldId="270"/>
            <ac:picMk id="4" creationId="{F11E6D8E-0C03-444B-8210-E3A5FD83385B}"/>
          </ac:picMkLst>
        </pc:picChg>
      </pc:sldChg>
      <pc:sldChg chg="modSp">
        <pc:chgData name="Guest User" userId="ef1a3ce7f7489357" providerId="Windows Live" clId="Web-{E753C126-7DEC-4965-A05A-1C0E8A883D09}" dt="2022-03-01T04:17:28.854" v="317" actId="20577"/>
        <pc:sldMkLst>
          <pc:docMk/>
          <pc:sldMk cId="3094029769" sldId="271"/>
        </pc:sldMkLst>
        <pc:spChg chg="mod">
          <ac:chgData name="Guest User" userId="ef1a3ce7f7489357" providerId="Windows Live" clId="Web-{E753C126-7DEC-4965-A05A-1C0E8A883D09}" dt="2022-03-01T04:17:28.854" v="317" actId="20577"/>
          <ac:spMkLst>
            <pc:docMk/>
            <pc:sldMk cId="3094029769" sldId="271"/>
            <ac:spMk id="3" creationId="{67595407-8410-4CB4-A843-A1B538DFE84F}"/>
          </ac:spMkLst>
        </pc:spChg>
      </pc:sldChg>
      <pc:sldChg chg="addSp delSp modSp">
        <pc:chgData name="Guest User" userId="ef1a3ce7f7489357" providerId="Windows Live" clId="Web-{E753C126-7DEC-4965-A05A-1C0E8A883D09}" dt="2022-03-01T04:09:24.811" v="206"/>
        <pc:sldMkLst>
          <pc:docMk/>
          <pc:sldMk cId="736239204" sldId="273"/>
        </pc:sldMkLst>
        <pc:spChg chg="mod">
          <ac:chgData name="Guest User" userId="ef1a3ce7f7489357" providerId="Windows Live" clId="Web-{E753C126-7DEC-4965-A05A-1C0E8A883D09}" dt="2022-03-01T03:52:48.397" v="82" actId="20577"/>
          <ac:spMkLst>
            <pc:docMk/>
            <pc:sldMk cId="736239204" sldId="273"/>
            <ac:spMk id="2" creationId="{4245C2D4-DEC1-4601-9753-94503A241E73}"/>
          </ac:spMkLst>
        </pc:spChg>
        <pc:spChg chg="del">
          <ac:chgData name="Guest User" userId="ef1a3ce7f7489357" providerId="Windows Live" clId="Web-{E753C126-7DEC-4965-A05A-1C0E8A883D09}" dt="2022-03-01T03:49:21.657" v="0"/>
          <ac:spMkLst>
            <pc:docMk/>
            <pc:sldMk cId="736239204" sldId="273"/>
            <ac:spMk id="3" creationId="{B4F3FEE8-CBD9-47B1-AB7A-69ACF868CAA1}"/>
          </ac:spMkLst>
        </pc:spChg>
        <pc:spChg chg="add del mod">
          <ac:chgData name="Guest User" userId="ef1a3ce7f7489357" providerId="Windows Live" clId="Web-{E753C126-7DEC-4965-A05A-1C0E8A883D09}" dt="2022-03-01T04:09:24.811" v="206"/>
          <ac:spMkLst>
            <pc:docMk/>
            <pc:sldMk cId="736239204" sldId="273"/>
            <ac:spMk id="5" creationId="{07D920A3-8224-46E6-A9D3-2E065CC7FF9E}"/>
          </ac:spMkLst>
        </pc:spChg>
        <pc:picChg chg="add mod ord">
          <ac:chgData name="Guest User" userId="ef1a3ce7f7489357" providerId="Windows Live" clId="Web-{E753C126-7DEC-4965-A05A-1C0E8A883D09}" dt="2022-03-01T03:53:22.835" v="89" actId="14100"/>
          <ac:picMkLst>
            <pc:docMk/>
            <pc:sldMk cId="736239204" sldId="273"/>
            <ac:picMk id="4" creationId="{A5E7DD03-6BE4-4C70-8C7B-7BBB5240F35E}"/>
          </ac:picMkLst>
        </pc:picChg>
      </pc:sldChg>
      <pc:sldChg chg="addSp delSp modSp new">
        <pc:chgData name="Guest User" userId="ef1a3ce7f7489357" providerId="Windows Live" clId="Web-{E753C126-7DEC-4965-A05A-1C0E8A883D09}" dt="2022-03-01T04:09:31.484" v="207"/>
        <pc:sldMkLst>
          <pc:docMk/>
          <pc:sldMk cId="3574718740" sldId="274"/>
        </pc:sldMkLst>
        <pc:spChg chg="mod">
          <ac:chgData name="Guest User" userId="ef1a3ce7f7489357" providerId="Windows Live" clId="Web-{E753C126-7DEC-4965-A05A-1C0E8A883D09}" dt="2022-03-01T03:51:59.161" v="66" actId="1076"/>
          <ac:spMkLst>
            <pc:docMk/>
            <pc:sldMk cId="3574718740" sldId="274"/>
            <ac:spMk id="2" creationId="{386CD487-9DFF-4A77-A574-92D0293DF12F}"/>
          </ac:spMkLst>
        </pc:spChg>
        <pc:spChg chg="del mod">
          <ac:chgData name="Guest User" userId="ef1a3ce7f7489357" providerId="Windows Live" clId="Web-{E753C126-7DEC-4965-A05A-1C0E8A883D09}" dt="2022-03-01T04:09:21.108" v="205"/>
          <ac:spMkLst>
            <pc:docMk/>
            <pc:sldMk cId="3574718740" sldId="274"/>
            <ac:spMk id="3" creationId="{19868D67-6006-4DEF-A1DC-A9C864858AC4}"/>
          </ac:spMkLst>
        </pc:spChg>
        <pc:spChg chg="add del mod">
          <ac:chgData name="Guest User" userId="ef1a3ce7f7489357" providerId="Windows Live" clId="Web-{E753C126-7DEC-4965-A05A-1C0E8A883D09}" dt="2022-03-01T04:09:31.484" v="207"/>
          <ac:spMkLst>
            <pc:docMk/>
            <pc:sldMk cId="3574718740" sldId="274"/>
            <ac:spMk id="9" creationId="{E6BFE4C5-FF5C-430B-8A5E-C4642B1A5E6C}"/>
          </ac:spMkLst>
        </pc:spChg>
        <pc:picChg chg="add del">
          <ac:chgData name="Guest User" userId="ef1a3ce7f7489357" providerId="Windows Live" clId="Web-{E753C126-7DEC-4965-A05A-1C0E8A883D09}" dt="2022-03-01T03:50:51.972" v="32"/>
          <ac:picMkLst>
            <pc:docMk/>
            <pc:sldMk cId="3574718740" sldId="274"/>
            <ac:picMk id="5" creationId="{4978F018-A7AE-4472-96C9-D158F0556F62}"/>
          </ac:picMkLst>
        </pc:picChg>
        <pc:picChg chg="add mod modCrop">
          <ac:chgData name="Guest User" userId="ef1a3ce7f7489357" providerId="Windows Live" clId="Web-{E753C126-7DEC-4965-A05A-1C0E8A883D09}" dt="2022-03-01T03:53:41.289" v="91"/>
          <ac:picMkLst>
            <pc:docMk/>
            <pc:sldMk cId="3574718740" sldId="274"/>
            <ac:picMk id="7" creationId="{D3F65D26-B721-44D8-A45B-9C05D09DCFB0}"/>
          </ac:picMkLst>
        </pc:picChg>
      </pc:sldChg>
      <pc:sldChg chg="addSp delSp modSp new">
        <pc:chgData name="Guest User" userId="ef1a3ce7f7489357" providerId="Windows Live" clId="Web-{E753C126-7DEC-4965-A05A-1C0E8A883D09}" dt="2022-03-01T04:18:51.794" v="332" actId="14100"/>
        <pc:sldMkLst>
          <pc:docMk/>
          <pc:sldMk cId="4236302882" sldId="275"/>
        </pc:sldMkLst>
        <pc:spChg chg="mod">
          <ac:chgData name="Guest User" userId="ef1a3ce7f7489357" providerId="Windows Live" clId="Web-{E753C126-7DEC-4965-A05A-1C0E8A883D09}" dt="2022-03-01T04:18:51.794" v="332" actId="14100"/>
          <ac:spMkLst>
            <pc:docMk/>
            <pc:sldMk cId="4236302882" sldId="275"/>
            <ac:spMk id="2" creationId="{CC9AAE3F-5EE2-493E-BD20-573E631A8295}"/>
          </ac:spMkLst>
        </pc:spChg>
        <pc:spChg chg="del">
          <ac:chgData name="Guest User" userId="ef1a3ce7f7489357" providerId="Windows Live" clId="Web-{E753C126-7DEC-4965-A05A-1C0E8A883D09}" dt="2022-03-01T04:01:40.988" v="144"/>
          <ac:spMkLst>
            <pc:docMk/>
            <pc:sldMk cId="4236302882" sldId="275"/>
            <ac:spMk id="3" creationId="{80E2A0EF-A788-459C-90CD-12861695B29D}"/>
          </ac:spMkLst>
        </pc:spChg>
        <pc:picChg chg="add mod ord">
          <ac:chgData name="Guest User" userId="ef1a3ce7f7489357" providerId="Windows Live" clId="Web-{E753C126-7DEC-4965-A05A-1C0E8A883D09}" dt="2022-03-01T04:06:30.479" v="198" actId="1076"/>
          <ac:picMkLst>
            <pc:docMk/>
            <pc:sldMk cId="4236302882" sldId="275"/>
            <ac:picMk id="4" creationId="{7C36AC54-C7E0-456B-B514-1378834DE9FB}"/>
          </ac:picMkLst>
        </pc:picChg>
      </pc:sldChg>
      <pc:sldChg chg="addSp delSp modSp new">
        <pc:chgData name="Guest User" userId="ef1a3ce7f7489357" providerId="Windows Live" clId="Web-{E753C126-7DEC-4965-A05A-1C0E8A883D09}" dt="2022-03-01T04:06:08.776" v="192" actId="1076"/>
        <pc:sldMkLst>
          <pc:docMk/>
          <pc:sldMk cId="3068239810" sldId="276"/>
        </pc:sldMkLst>
        <pc:spChg chg="mod">
          <ac:chgData name="Guest User" userId="ef1a3ce7f7489357" providerId="Windows Live" clId="Web-{E753C126-7DEC-4965-A05A-1C0E8A883D09}" dt="2022-03-01T04:05:54.791" v="188" actId="14100"/>
          <ac:spMkLst>
            <pc:docMk/>
            <pc:sldMk cId="3068239810" sldId="276"/>
            <ac:spMk id="2" creationId="{B84C4051-8F43-424D-819C-92C077F3047E}"/>
          </ac:spMkLst>
        </pc:spChg>
        <pc:spChg chg="del">
          <ac:chgData name="Guest User" userId="ef1a3ce7f7489357" providerId="Windows Live" clId="Web-{E753C126-7DEC-4965-A05A-1C0E8A883D09}" dt="2022-03-01T04:05:33.743" v="174"/>
          <ac:spMkLst>
            <pc:docMk/>
            <pc:sldMk cId="3068239810" sldId="276"/>
            <ac:spMk id="3" creationId="{FF1773A3-F6DD-4C66-B91E-FF4A2B65D975}"/>
          </ac:spMkLst>
        </pc:spChg>
        <pc:picChg chg="add mod ord">
          <ac:chgData name="Guest User" userId="ef1a3ce7f7489357" providerId="Windows Live" clId="Web-{E753C126-7DEC-4965-A05A-1C0E8A883D09}" dt="2022-03-01T04:06:08.776" v="192" actId="1076"/>
          <ac:picMkLst>
            <pc:docMk/>
            <pc:sldMk cId="3068239810" sldId="276"/>
            <ac:picMk id="4" creationId="{1EB0E8CD-5767-4288-9AC0-9E49FB0E597E}"/>
          </ac:picMkLst>
        </pc:picChg>
      </pc:sldChg>
      <pc:sldChg chg="new del">
        <pc:chgData name="Guest User" userId="ef1a3ce7f7489357" providerId="Windows Live" clId="Web-{E753C126-7DEC-4965-A05A-1C0E8A883D09}" dt="2022-03-01T04:08:40.920" v="202"/>
        <pc:sldMkLst>
          <pc:docMk/>
          <pc:sldMk cId="2646138432" sldId="277"/>
        </pc:sldMkLst>
      </pc:sldChg>
    </pc:docChg>
  </pc:docChgLst>
  <pc:docChgLst>
    <pc:chgData clId="Web-{AA5EC2B6-66A4-448B-915C-4EC9B035AF92}"/>
    <pc:docChg chg="modSld">
      <pc:chgData name="" userId="" providerId="" clId="Web-{AA5EC2B6-66A4-448B-915C-4EC9B035AF92}" dt="2022-03-01T12:30:30.296" v="2" actId="20577"/>
      <pc:docMkLst>
        <pc:docMk/>
      </pc:docMkLst>
      <pc:sldChg chg="modSp">
        <pc:chgData name="" userId="" providerId="" clId="Web-{AA5EC2B6-66A4-448B-915C-4EC9B035AF92}" dt="2022-03-01T12:30:30.296" v="2" actId="20577"/>
        <pc:sldMkLst>
          <pc:docMk/>
          <pc:sldMk cId="3695722519" sldId="266"/>
        </pc:sldMkLst>
        <pc:spChg chg="mod">
          <ac:chgData name="" userId="" providerId="" clId="Web-{AA5EC2B6-66A4-448B-915C-4EC9B035AF92}" dt="2022-03-01T12:30:30.296" v="2" actId="20577"/>
          <ac:spMkLst>
            <pc:docMk/>
            <pc:sldMk cId="3695722519" sldId="266"/>
            <ac:spMk id="8" creationId="{8363EBC1-075E-4C79-9B2D-62FDFB97BD0F}"/>
          </ac:spMkLst>
        </pc:spChg>
      </pc:sldChg>
    </pc:docChg>
  </pc:docChgLst>
  <pc:docChgLst>
    <pc:chgData name="Guest User" userId="ef1a3ce7f7489357" providerId="Windows Live" clId="Web-{40B20ACF-998C-44BA-8398-56F38777355F}"/>
    <pc:docChg chg="addSld delSld modSld sldOrd">
      <pc:chgData name="Guest User" userId="ef1a3ce7f7489357" providerId="Windows Live" clId="Web-{40B20ACF-998C-44BA-8398-56F38777355F}" dt="2022-01-31T08:57:33.583" v="74" actId="1076"/>
      <pc:docMkLst>
        <pc:docMk/>
      </pc:docMkLst>
      <pc:sldChg chg="modSp">
        <pc:chgData name="Guest User" userId="ef1a3ce7f7489357" providerId="Windows Live" clId="Web-{40B20ACF-998C-44BA-8398-56F38777355F}" dt="2022-01-31T08:57:33.583" v="74" actId="1076"/>
        <pc:sldMkLst>
          <pc:docMk/>
          <pc:sldMk cId="2975287141" sldId="259"/>
        </pc:sldMkLst>
        <pc:picChg chg="mod">
          <ac:chgData name="Guest User" userId="ef1a3ce7f7489357" providerId="Windows Live" clId="Web-{40B20ACF-998C-44BA-8398-56F38777355F}" dt="2022-01-31T08:57:33.583" v="74" actId="1076"/>
          <ac:picMkLst>
            <pc:docMk/>
            <pc:sldMk cId="2975287141" sldId="259"/>
            <ac:picMk id="4" creationId="{61EECA69-25D6-4F80-B19C-AF611F41C546}"/>
          </ac:picMkLst>
        </pc:picChg>
      </pc:sldChg>
      <pc:sldChg chg="modSp">
        <pc:chgData name="Guest User" userId="ef1a3ce7f7489357" providerId="Windows Live" clId="Web-{40B20ACF-998C-44BA-8398-56F38777355F}" dt="2022-01-31T08:49:53.263" v="37" actId="20577"/>
        <pc:sldMkLst>
          <pc:docMk/>
          <pc:sldMk cId="3695722519" sldId="266"/>
        </pc:sldMkLst>
        <pc:spChg chg="mod">
          <ac:chgData name="Guest User" userId="ef1a3ce7f7489357" providerId="Windows Live" clId="Web-{40B20ACF-998C-44BA-8398-56F38777355F}" dt="2022-01-31T08:49:53.263" v="37" actId="20577"/>
          <ac:spMkLst>
            <pc:docMk/>
            <pc:sldMk cId="3695722519" sldId="266"/>
            <ac:spMk id="8" creationId="{8363EBC1-075E-4C79-9B2D-62FDFB97BD0F}"/>
          </ac:spMkLst>
        </pc:spChg>
      </pc:sldChg>
      <pc:sldChg chg="addSp modSp new mod setBg">
        <pc:chgData name="Guest User" userId="ef1a3ce7f7489357" providerId="Windows Live" clId="Web-{40B20ACF-998C-44BA-8398-56F38777355F}" dt="2022-01-31T08:47:08.385" v="32"/>
        <pc:sldMkLst>
          <pc:docMk/>
          <pc:sldMk cId="3094029769" sldId="271"/>
        </pc:sldMkLst>
        <pc:spChg chg="mod">
          <ac:chgData name="Guest User" userId="ef1a3ce7f7489357" providerId="Windows Live" clId="Web-{40B20ACF-998C-44BA-8398-56F38777355F}" dt="2022-01-31T08:47:08.385" v="32"/>
          <ac:spMkLst>
            <pc:docMk/>
            <pc:sldMk cId="3094029769" sldId="271"/>
            <ac:spMk id="2" creationId="{1F96342C-0555-4FC8-AC59-BC047D8B45A9}"/>
          </ac:spMkLst>
        </pc:spChg>
        <pc:spChg chg="mod">
          <ac:chgData name="Guest User" userId="ef1a3ce7f7489357" providerId="Windows Live" clId="Web-{40B20ACF-998C-44BA-8398-56F38777355F}" dt="2022-01-31T08:47:08.385" v="32"/>
          <ac:spMkLst>
            <pc:docMk/>
            <pc:sldMk cId="3094029769" sldId="271"/>
            <ac:spMk id="3" creationId="{67595407-8410-4CB4-A843-A1B538DFE84F}"/>
          </ac:spMkLst>
        </pc:spChg>
        <pc:spChg chg="add">
          <ac:chgData name="Guest User" userId="ef1a3ce7f7489357" providerId="Windows Live" clId="Web-{40B20ACF-998C-44BA-8398-56F38777355F}" dt="2022-01-31T08:47:08.385" v="32"/>
          <ac:spMkLst>
            <pc:docMk/>
            <pc:sldMk cId="3094029769" sldId="271"/>
            <ac:spMk id="8" creationId="{5A0118C5-4F8D-4CF4-BADD-53FEACC6C42A}"/>
          </ac:spMkLst>
        </pc:spChg>
        <pc:spChg chg="add">
          <ac:chgData name="Guest User" userId="ef1a3ce7f7489357" providerId="Windows Live" clId="Web-{40B20ACF-998C-44BA-8398-56F38777355F}" dt="2022-01-31T08:47:08.385" v="32"/>
          <ac:spMkLst>
            <pc:docMk/>
            <pc:sldMk cId="3094029769" sldId="271"/>
            <ac:spMk id="10" creationId="{4E0A5C5C-2A95-428E-9F6A-0D29EBD57C9F}"/>
          </ac:spMkLst>
        </pc:spChg>
        <pc:spChg chg="add">
          <ac:chgData name="Guest User" userId="ef1a3ce7f7489357" providerId="Windows Live" clId="Web-{40B20ACF-998C-44BA-8398-56F38777355F}" dt="2022-01-31T08:47:08.385" v="32"/>
          <ac:spMkLst>
            <pc:docMk/>
            <pc:sldMk cId="3094029769" sldId="271"/>
            <ac:spMk id="12" creationId="{1056F38F-7C4E-461D-8709-7D0024AE1F79}"/>
          </ac:spMkLst>
        </pc:spChg>
        <pc:spChg chg="add">
          <ac:chgData name="Guest User" userId="ef1a3ce7f7489357" providerId="Windows Live" clId="Web-{40B20ACF-998C-44BA-8398-56F38777355F}" dt="2022-01-31T08:47:08.385" v="32"/>
          <ac:spMkLst>
            <pc:docMk/>
            <pc:sldMk cId="3094029769" sldId="271"/>
            <ac:spMk id="14" creationId="{C7278469-3C3C-49CE-AEEE-E176A4900B78}"/>
          </ac:spMkLst>
        </pc:spChg>
        <pc:spChg chg="add">
          <ac:chgData name="Guest User" userId="ef1a3ce7f7489357" providerId="Windows Live" clId="Web-{40B20ACF-998C-44BA-8398-56F38777355F}" dt="2022-01-31T08:47:08.385" v="32"/>
          <ac:spMkLst>
            <pc:docMk/>
            <pc:sldMk cId="3094029769" sldId="271"/>
            <ac:spMk id="20" creationId="{4C6598AB-1C17-4D54-951C-A082D94ACB7A}"/>
          </ac:spMkLst>
        </pc:spChg>
        <pc:spChg chg="add">
          <ac:chgData name="Guest User" userId="ef1a3ce7f7489357" providerId="Windows Live" clId="Web-{40B20ACF-998C-44BA-8398-56F38777355F}" dt="2022-01-31T08:47:08.385" v="32"/>
          <ac:spMkLst>
            <pc:docMk/>
            <pc:sldMk cId="3094029769" sldId="271"/>
            <ac:spMk id="22" creationId="{C83B66D7-137D-4AC1-B172-53D60F08BEB5}"/>
          </ac:spMkLst>
        </pc:spChg>
        <pc:spChg chg="add">
          <ac:chgData name="Guest User" userId="ef1a3ce7f7489357" providerId="Windows Live" clId="Web-{40B20ACF-998C-44BA-8398-56F38777355F}" dt="2022-01-31T08:47:08.385" v="32"/>
          <ac:spMkLst>
            <pc:docMk/>
            <pc:sldMk cId="3094029769" sldId="271"/>
            <ac:spMk id="24" creationId="{F6B92503-6984-4D15-8B98-8718709B785D}"/>
          </ac:spMkLst>
        </pc:spChg>
        <pc:spChg chg="add">
          <ac:chgData name="Guest User" userId="ef1a3ce7f7489357" providerId="Windows Live" clId="Web-{40B20ACF-998C-44BA-8398-56F38777355F}" dt="2022-01-31T08:47:08.385" v="32"/>
          <ac:spMkLst>
            <pc:docMk/>
            <pc:sldMk cId="3094029769" sldId="271"/>
            <ac:spMk id="26" creationId="{08DDF938-524E-4C18-A47D-C00627832366}"/>
          </ac:spMkLst>
        </pc:spChg>
        <pc:grpChg chg="add">
          <ac:chgData name="Guest User" userId="ef1a3ce7f7489357" providerId="Windows Live" clId="Web-{40B20ACF-998C-44BA-8398-56F38777355F}" dt="2022-01-31T08:47:08.385" v="32"/>
          <ac:grpSpMkLst>
            <pc:docMk/>
            <pc:sldMk cId="3094029769" sldId="271"/>
            <ac:grpSpMk id="16" creationId="{93DC754C-7E09-422D-A8BB-AF632E90DFA2}"/>
          </ac:grpSpMkLst>
        </pc:grpChg>
        <pc:grpChg chg="add">
          <ac:chgData name="Guest User" userId="ef1a3ce7f7489357" providerId="Windows Live" clId="Web-{40B20ACF-998C-44BA-8398-56F38777355F}" dt="2022-01-31T08:47:08.385" v="32"/>
          <ac:grpSpMkLst>
            <pc:docMk/>
            <pc:sldMk cId="3094029769" sldId="271"/>
            <ac:grpSpMk id="28" creationId="{3773FAF5-C452-4455-9411-D6AF5EBD4CA9}"/>
          </ac:grpSpMkLst>
        </pc:grpChg>
      </pc:sldChg>
      <pc:sldChg chg="new del">
        <pc:chgData name="Guest User" userId="ef1a3ce7f7489357" providerId="Windows Live" clId="Web-{40B20ACF-998C-44BA-8398-56F38777355F}" dt="2022-01-31T08:45:30.087" v="1"/>
        <pc:sldMkLst>
          <pc:docMk/>
          <pc:sldMk cId="3769473398" sldId="271"/>
        </pc:sldMkLst>
      </pc:sldChg>
      <pc:sldChg chg="addSp modSp new mod ord setBg addAnim">
        <pc:chgData name="Guest User" userId="ef1a3ce7f7489357" providerId="Windows Live" clId="Web-{40B20ACF-998C-44BA-8398-56F38777355F}" dt="2022-01-31T08:51:47.874" v="71" actId="20577"/>
        <pc:sldMkLst>
          <pc:docMk/>
          <pc:sldMk cId="2665289777" sldId="272"/>
        </pc:sldMkLst>
        <pc:spChg chg="mod">
          <ac:chgData name="Guest User" userId="ef1a3ce7f7489357" providerId="Windows Live" clId="Web-{40B20ACF-998C-44BA-8398-56F38777355F}" dt="2022-01-31T08:50:50.748" v="61"/>
          <ac:spMkLst>
            <pc:docMk/>
            <pc:sldMk cId="2665289777" sldId="272"/>
            <ac:spMk id="2" creationId="{E34DD3F3-9AD7-4160-A201-116DA2751122}"/>
          </ac:spMkLst>
        </pc:spChg>
        <pc:spChg chg="mod">
          <ac:chgData name="Guest User" userId="ef1a3ce7f7489357" providerId="Windows Live" clId="Web-{40B20ACF-998C-44BA-8398-56F38777355F}" dt="2022-01-31T08:51:47.874" v="71" actId="20577"/>
          <ac:spMkLst>
            <pc:docMk/>
            <pc:sldMk cId="2665289777" sldId="272"/>
            <ac:spMk id="3" creationId="{536EBAB1-E6BF-4594-840E-F9CD0A2B98C3}"/>
          </ac:spMkLst>
        </pc:spChg>
        <pc:spChg chg="add">
          <ac:chgData name="Guest User" userId="ef1a3ce7f7489357" providerId="Windows Live" clId="Web-{40B20ACF-998C-44BA-8398-56F38777355F}" dt="2022-01-31T08:50:50.748" v="61"/>
          <ac:spMkLst>
            <pc:docMk/>
            <pc:sldMk cId="2665289777" sldId="272"/>
            <ac:spMk id="8" creationId="{3677BAFB-3BD3-41BB-9107-FAE224AE21C4}"/>
          </ac:spMkLst>
        </pc:spChg>
        <pc:spChg chg="add">
          <ac:chgData name="Guest User" userId="ef1a3ce7f7489357" providerId="Windows Live" clId="Web-{40B20ACF-998C-44BA-8398-56F38777355F}" dt="2022-01-31T08:50:50.748" v="61"/>
          <ac:spMkLst>
            <pc:docMk/>
            <pc:sldMk cId="2665289777" sldId="272"/>
            <ac:spMk id="10" creationId="{E6823A9B-C188-42D4-847C-3AD928DB145C}"/>
          </ac:spMkLst>
        </pc:spChg>
        <pc:spChg chg="add">
          <ac:chgData name="Guest User" userId="ef1a3ce7f7489357" providerId="Windows Live" clId="Web-{40B20ACF-998C-44BA-8398-56F38777355F}" dt="2022-01-31T08:50:50.748" v="61"/>
          <ac:spMkLst>
            <pc:docMk/>
            <pc:sldMk cId="2665289777" sldId="272"/>
            <ac:spMk id="12" creationId="{34B557F3-1A0C-4749-A6DB-EAC082DF390B}"/>
          </ac:spMkLst>
        </pc:spChg>
        <pc:spChg chg="add">
          <ac:chgData name="Guest User" userId="ef1a3ce7f7489357" providerId="Windows Live" clId="Web-{40B20ACF-998C-44BA-8398-56F38777355F}" dt="2022-01-31T08:50:50.748" v="61"/>
          <ac:spMkLst>
            <pc:docMk/>
            <pc:sldMk cId="2665289777" sldId="272"/>
            <ac:spMk id="14" creationId="{55D55AA6-3751-494F-868A-DCEDC5CE82BF}"/>
          </ac:spMkLst>
        </pc:spChg>
        <pc:spChg chg="add">
          <ac:chgData name="Guest User" userId="ef1a3ce7f7489357" providerId="Windows Live" clId="Web-{40B20ACF-998C-44BA-8398-56F38777355F}" dt="2022-01-31T08:50:50.748" v="61"/>
          <ac:spMkLst>
            <pc:docMk/>
            <pc:sldMk cId="2665289777" sldId="272"/>
            <ac:spMk id="16" creationId="{4D4C00DC-4DC6-4CD2-9E31-F17E6CEBC5A6}"/>
          </ac:spMkLst>
        </pc:spChg>
        <pc:spChg chg="add">
          <ac:chgData name="Guest User" userId="ef1a3ce7f7489357" providerId="Windows Live" clId="Web-{40B20ACF-998C-44BA-8398-56F38777355F}" dt="2022-01-31T08:50:50.748" v="61"/>
          <ac:spMkLst>
            <pc:docMk/>
            <pc:sldMk cId="2665289777" sldId="272"/>
            <ac:spMk id="18" creationId="{D82AB1B2-7970-42CF-8BF5-567C69E9FFFB}"/>
          </ac:spMkLst>
        </pc:spChg>
        <pc:spChg chg="add">
          <ac:chgData name="Guest User" userId="ef1a3ce7f7489357" providerId="Windows Live" clId="Web-{40B20ACF-998C-44BA-8398-56F38777355F}" dt="2022-01-31T08:50:50.748" v="61"/>
          <ac:spMkLst>
            <pc:docMk/>
            <pc:sldMk cId="2665289777" sldId="272"/>
            <ac:spMk id="24" creationId="{C10FB9CA-E7FA-462C-B537-F1224ED1ACF4}"/>
          </ac:spMkLst>
        </pc:spChg>
        <pc:spChg chg="add">
          <ac:chgData name="Guest User" userId="ef1a3ce7f7489357" providerId="Windows Live" clId="Web-{40B20ACF-998C-44BA-8398-56F38777355F}" dt="2022-01-31T08:50:50.748" v="61"/>
          <ac:spMkLst>
            <pc:docMk/>
            <pc:sldMk cId="2665289777" sldId="272"/>
            <ac:spMk id="26" creationId="{D8469AE7-A75B-4F37-850B-EF5974ABED2C}"/>
          </ac:spMkLst>
        </pc:spChg>
        <pc:grpChg chg="add">
          <ac:chgData name="Guest User" userId="ef1a3ce7f7489357" providerId="Windows Live" clId="Web-{40B20ACF-998C-44BA-8398-56F38777355F}" dt="2022-01-31T08:50:50.748" v="61"/>
          <ac:grpSpMkLst>
            <pc:docMk/>
            <pc:sldMk cId="2665289777" sldId="272"/>
            <ac:grpSpMk id="20" creationId="{66FB5A75-BDE2-4F12-A95B-C48788A7685C}"/>
          </ac:grpSpMkLst>
        </pc:grpChg>
        <pc:grpChg chg="add">
          <ac:chgData name="Guest User" userId="ef1a3ce7f7489357" providerId="Windows Live" clId="Web-{40B20ACF-998C-44BA-8398-56F38777355F}" dt="2022-01-31T08:50:50.748" v="61"/>
          <ac:grpSpMkLst>
            <pc:docMk/>
            <pc:sldMk cId="2665289777" sldId="272"/>
            <ac:grpSpMk id="28" creationId="{63301095-70B2-49AA-8DA9-A35629AD621C}"/>
          </ac:grpSpMkLst>
        </pc:grpChg>
      </pc:sldChg>
    </pc:docChg>
  </pc:docChgLst>
  <pc:docChgLst>
    <pc:chgData name="Guest User" userId="ef1a3ce7f7489357" providerId="Windows Live" clId="Web-{171E9187-B80E-491D-983D-26124CC64A73}"/>
    <pc:docChg chg="modSld">
      <pc:chgData name="Guest User" userId="ef1a3ce7f7489357" providerId="Windows Live" clId="Web-{171E9187-B80E-491D-983D-26124CC64A73}" dt="2022-01-31T11:29:01.991" v="35" actId="20577"/>
      <pc:docMkLst>
        <pc:docMk/>
      </pc:docMkLst>
      <pc:sldChg chg="modSp">
        <pc:chgData name="Guest User" userId="ef1a3ce7f7489357" providerId="Windows Live" clId="Web-{171E9187-B80E-491D-983D-26124CC64A73}" dt="2022-01-31T11:29:01.991" v="35" actId="20577"/>
        <pc:sldMkLst>
          <pc:docMk/>
          <pc:sldMk cId="2665289777" sldId="272"/>
        </pc:sldMkLst>
        <pc:spChg chg="mod">
          <ac:chgData name="Guest User" userId="ef1a3ce7f7489357" providerId="Windows Live" clId="Web-{171E9187-B80E-491D-983D-26124CC64A73}" dt="2022-01-31T11:29:01.991" v="35" actId="20577"/>
          <ac:spMkLst>
            <pc:docMk/>
            <pc:sldMk cId="2665289777" sldId="272"/>
            <ac:spMk id="3" creationId="{536EBAB1-E6BF-4594-840E-F9CD0A2B98C3}"/>
          </ac:spMkLst>
        </pc:spChg>
      </pc:sldChg>
    </pc:docChg>
  </pc:docChgLst>
  <pc:docChgLst>
    <pc:chgData name="Guest User" userId="ef1a3ce7f7489357" providerId="Windows Live" clId="Web-{E4F98CB4-1962-49B9-9E62-AA976DEAF2D0}"/>
    <pc:docChg chg="modSld">
      <pc:chgData name="Guest User" userId="ef1a3ce7f7489357" providerId="Windows Live" clId="Web-{E4F98CB4-1962-49B9-9E62-AA976DEAF2D0}" dt="2022-03-03T07:01:25.736" v="23"/>
      <pc:docMkLst>
        <pc:docMk/>
      </pc:docMkLst>
      <pc:sldChg chg="addSp delSp modSp">
        <pc:chgData name="Guest User" userId="ef1a3ce7f7489357" providerId="Windows Live" clId="Web-{E4F98CB4-1962-49B9-9E62-AA976DEAF2D0}" dt="2022-03-03T07:01:25.736" v="23"/>
        <pc:sldMkLst>
          <pc:docMk/>
          <pc:sldMk cId="3695722519" sldId="266"/>
        </pc:sldMkLst>
        <pc:picChg chg="del">
          <ac:chgData name="Guest User" userId="ef1a3ce7f7489357" providerId="Windows Live" clId="Web-{E4F98CB4-1962-49B9-9E62-AA976DEAF2D0}" dt="2022-03-03T06:58:46.436" v="4"/>
          <ac:picMkLst>
            <pc:docMk/>
            <pc:sldMk cId="3695722519" sldId="266"/>
            <ac:picMk id="3" creationId="{A92F20DC-F277-4E29-8B1B-4B8CFFD2CEF0}"/>
          </ac:picMkLst>
        </pc:picChg>
        <pc:picChg chg="add del mod">
          <ac:chgData name="Guest User" userId="ef1a3ce7f7489357" providerId="Windows Live" clId="Web-{E4F98CB4-1962-49B9-9E62-AA976DEAF2D0}" dt="2022-03-03T07:01:25.736" v="23"/>
          <ac:picMkLst>
            <pc:docMk/>
            <pc:sldMk cId="3695722519" sldId="266"/>
            <ac:picMk id="4" creationId="{C32B36C4-4946-4592-85ED-E49C8D1C2694}"/>
          </ac:picMkLst>
        </pc:picChg>
      </pc:sldChg>
      <pc:sldChg chg="addSp delSp modSp">
        <pc:chgData name="Guest User" userId="ef1a3ce7f7489357" providerId="Windows Live" clId="Web-{E4F98CB4-1962-49B9-9E62-AA976DEAF2D0}" dt="2022-03-03T06:57:26.794" v="3"/>
        <pc:sldMkLst>
          <pc:docMk/>
          <pc:sldMk cId="3068239810" sldId="276"/>
        </pc:sldMkLst>
        <pc:spChg chg="add del mod">
          <ac:chgData name="Guest User" userId="ef1a3ce7f7489357" providerId="Windows Live" clId="Web-{E4F98CB4-1962-49B9-9E62-AA976DEAF2D0}" dt="2022-03-03T06:57:26.794" v="3"/>
          <ac:spMkLst>
            <pc:docMk/>
            <pc:sldMk cId="3068239810" sldId="276"/>
            <ac:spMk id="3" creationId="{BD1C490A-2C1A-41E6-926E-072A17E0ADEB}"/>
          </ac:spMkLst>
        </pc:spChg>
      </pc:sldChg>
    </pc:docChg>
  </pc:docChgLst>
  <pc:docChgLst>
    <pc:chgData name="Guest User" userId="ef1a3ce7f7489357" providerId="Windows Live" clId="Web-{4D02D9EC-1CB7-4B76-BBB3-F16514732A23}"/>
    <pc:docChg chg="addSld delSld modSld">
      <pc:chgData name="Guest User" userId="ef1a3ce7f7489357" providerId="Windows Live" clId="Web-{4D02D9EC-1CB7-4B76-BBB3-F16514732A23}" dt="2022-01-30T15:56:55.472" v="277" actId="1076"/>
      <pc:docMkLst>
        <pc:docMk/>
      </pc:docMkLst>
      <pc:sldChg chg="del">
        <pc:chgData name="Guest User" userId="ef1a3ce7f7489357" providerId="Windows Live" clId="Web-{4D02D9EC-1CB7-4B76-BBB3-F16514732A23}" dt="2022-01-30T15:35:54.820" v="3"/>
        <pc:sldMkLst>
          <pc:docMk/>
          <pc:sldMk cId="109857222" sldId="256"/>
        </pc:sldMkLst>
      </pc:sldChg>
      <pc:sldChg chg="new del">
        <pc:chgData name="Guest User" userId="ef1a3ce7f7489357" providerId="Windows Live" clId="Web-{4D02D9EC-1CB7-4B76-BBB3-F16514732A23}" dt="2022-01-30T15:35:52.960" v="2"/>
        <pc:sldMkLst>
          <pc:docMk/>
          <pc:sldMk cId="3582537748" sldId="257"/>
        </pc:sldMkLst>
      </pc:sldChg>
      <pc:sldChg chg="addSp delSp modSp new mod setBg setClrOvrMap">
        <pc:chgData name="Guest User" userId="ef1a3ce7f7489357" providerId="Windows Live" clId="Web-{4D02D9EC-1CB7-4B76-BBB3-F16514732A23}" dt="2022-01-30T15:56:55.472" v="277" actId="1076"/>
        <pc:sldMkLst>
          <pc:docMk/>
          <pc:sldMk cId="834648987" sldId="258"/>
        </pc:sldMkLst>
        <pc:spChg chg="mod ord">
          <ac:chgData name="Guest User" userId="ef1a3ce7f7489357" providerId="Windows Live" clId="Web-{4D02D9EC-1CB7-4B76-BBB3-F16514732A23}" dt="2022-01-30T15:56:55.472" v="277" actId="1076"/>
          <ac:spMkLst>
            <pc:docMk/>
            <pc:sldMk cId="834648987" sldId="258"/>
            <ac:spMk id="2" creationId="{7C99BF13-6685-41DC-9CB8-413C2D584AB3}"/>
          </ac:spMkLst>
        </pc:spChg>
        <pc:spChg chg="del mod">
          <ac:chgData name="Guest User" userId="ef1a3ce7f7489357" providerId="Windows Live" clId="Web-{4D02D9EC-1CB7-4B76-BBB3-F16514732A23}" dt="2022-01-30T15:39:12.627" v="14"/>
          <ac:spMkLst>
            <pc:docMk/>
            <pc:sldMk cId="834648987" sldId="258"/>
            <ac:spMk id="3" creationId="{5CB5702B-D859-44B2-8E8B-EB6852F096BF}"/>
          </ac:spMkLst>
        </pc:spChg>
        <pc:spChg chg="add del mod">
          <ac:chgData name="Guest User" userId="ef1a3ce7f7489357" providerId="Windows Live" clId="Web-{4D02D9EC-1CB7-4B76-BBB3-F16514732A23}" dt="2022-01-30T15:52:29.520" v="153"/>
          <ac:spMkLst>
            <pc:docMk/>
            <pc:sldMk cId="834648987" sldId="258"/>
            <ac:spMk id="5" creationId="{BA3C7564-5274-4775-97DD-277667C19E05}"/>
          </ac:spMkLst>
        </pc:spChg>
        <pc:spChg chg="add del">
          <ac:chgData name="Guest User" userId="ef1a3ce7f7489357" providerId="Windows Live" clId="Web-{4D02D9EC-1CB7-4B76-BBB3-F16514732A23}" dt="2022-01-30T15:52:50.834" v="155"/>
          <ac:spMkLst>
            <pc:docMk/>
            <pc:sldMk cId="834648987" sldId="258"/>
            <ac:spMk id="9" creationId="{D4771268-CB57-404A-9271-370EB28F6090}"/>
          </ac:spMkLst>
        </pc:spChg>
        <pc:spChg chg="add del mod">
          <ac:chgData name="Guest User" userId="ef1a3ce7f7489357" providerId="Windows Live" clId="Web-{4D02D9EC-1CB7-4B76-BBB3-F16514732A23}" dt="2022-01-30T15:56:50.081" v="276" actId="20577"/>
          <ac:spMkLst>
            <pc:docMk/>
            <pc:sldMk cId="834648987" sldId="258"/>
            <ac:spMk id="13" creationId="{8D5D6A89-B6FA-4EF2-91B9-8A17C4C51931}"/>
          </ac:spMkLst>
        </pc:spChg>
        <pc:spChg chg="add del">
          <ac:chgData name="Guest User" userId="ef1a3ce7f7489357" providerId="Windows Live" clId="Web-{4D02D9EC-1CB7-4B76-BBB3-F16514732A23}" dt="2022-01-30T15:53:50.618" v="167"/>
          <ac:spMkLst>
            <pc:docMk/>
            <pc:sldMk cId="834648987" sldId="258"/>
            <ac:spMk id="16" creationId="{F2B38F72-8FC4-4001-8C67-FA6B86DEC767}"/>
          </ac:spMkLst>
        </pc:spChg>
        <pc:spChg chg="add del">
          <ac:chgData name="Guest User" userId="ef1a3ce7f7489357" providerId="Windows Live" clId="Web-{4D02D9EC-1CB7-4B76-BBB3-F16514732A23}" dt="2022-01-30T15:53:50.618" v="167"/>
          <ac:spMkLst>
            <pc:docMk/>
            <pc:sldMk cId="834648987" sldId="258"/>
            <ac:spMk id="21" creationId="{0671A8AE-40A1-4631-A6B8-581AFF065482}"/>
          </ac:spMkLst>
        </pc:spChg>
        <pc:spChg chg="add del">
          <ac:chgData name="Guest User" userId="ef1a3ce7f7489357" providerId="Windows Live" clId="Web-{4D02D9EC-1CB7-4B76-BBB3-F16514732A23}" dt="2022-01-30T15:53:50.618" v="167"/>
          <ac:spMkLst>
            <pc:docMk/>
            <pc:sldMk cId="834648987" sldId="258"/>
            <ac:spMk id="23" creationId="{AB58EF07-17C2-48CF-ABB0-EEF1F17CB8F0}"/>
          </ac:spMkLst>
        </pc:spChg>
        <pc:spChg chg="add del">
          <ac:chgData name="Guest User" userId="ef1a3ce7f7489357" providerId="Windows Live" clId="Web-{4D02D9EC-1CB7-4B76-BBB3-F16514732A23}" dt="2022-01-30T15:53:50.618" v="167"/>
          <ac:spMkLst>
            <pc:docMk/>
            <pc:sldMk cId="834648987" sldId="258"/>
            <ac:spMk id="25" creationId="{AF2F604E-43BE-4DC3-B983-E071523364F8}"/>
          </ac:spMkLst>
        </pc:spChg>
        <pc:spChg chg="add del">
          <ac:chgData name="Guest User" userId="ef1a3ce7f7489357" providerId="Windows Live" clId="Web-{4D02D9EC-1CB7-4B76-BBB3-F16514732A23}" dt="2022-01-30T15:53:50.618" v="167"/>
          <ac:spMkLst>
            <pc:docMk/>
            <pc:sldMk cId="834648987" sldId="258"/>
            <ac:spMk id="27" creationId="{08C9B587-E65E-4B52-B37C-ABEBB6E87928}"/>
          </ac:spMkLst>
        </pc:spChg>
        <pc:graphicFrameChg chg="add del mod ord modGraphic">
          <ac:chgData name="Guest User" userId="ef1a3ce7f7489357" providerId="Windows Live" clId="Web-{4D02D9EC-1CB7-4B76-BBB3-F16514732A23}" dt="2022-01-30T15:53:30.883" v="163"/>
          <ac:graphicFrameMkLst>
            <pc:docMk/>
            <pc:sldMk cId="834648987" sldId="258"/>
            <ac:graphicFrameMk id="6" creationId="{5BEA4265-7015-4EE3-A027-E6CC2D4313A2}"/>
          </ac:graphicFrameMkLst>
        </pc:graphicFrameChg>
        <pc:picChg chg="add mod ord">
          <ac:chgData name="Guest User" userId="ef1a3ce7f7489357" providerId="Windows Live" clId="Web-{4D02D9EC-1CB7-4B76-BBB3-F16514732A23}" dt="2022-01-30T15:53:50.618" v="167"/>
          <ac:picMkLst>
            <pc:docMk/>
            <pc:sldMk cId="834648987" sldId="258"/>
            <ac:picMk id="4" creationId="{D9F10AF5-B013-4943-829F-EE588CE787EA}"/>
          </ac:picMkLst>
        </pc:picChg>
      </pc:sldChg>
      <pc:sldChg chg="addSp delSp modSp new del mod setBg">
        <pc:chgData name="Guest User" userId="ef1a3ce7f7489357" providerId="Windows Live" clId="Web-{4D02D9EC-1CB7-4B76-BBB3-F16514732A23}" dt="2022-01-30T15:44:43.554" v="54"/>
        <pc:sldMkLst>
          <pc:docMk/>
          <pc:sldMk cId="2511690816" sldId="259"/>
        </pc:sldMkLst>
        <pc:spChg chg="del">
          <ac:chgData name="Guest User" userId="ef1a3ce7f7489357" providerId="Windows Live" clId="Web-{4D02D9EC-1CB7-4B76-BBB3-F16514732A23}" dt="2022-01-30T15:43:43.082" v="44"/>
          <ac:spMkLst>
            <pc:docMk/>
            <pc:sldMk cId="2511690816" sldId="259"/>
            <ac:spMk id="2" creationId="{021FCD4C-B626-42CD-A558-8BD0AD80C1CA}"/>
          </ac:spMkLst>
        </pc:spChg>
        <pc:spChg chg="del">
          <ac:chgData name="Guest User" userId="ef1a3ce7f7489357" providerId="Windows Live" clId="Web-{4D02D9EC-1CB7-4B76-BBB3-F16514732A23}" dt="2022-01-30T15:43:28.691" v="43"/>
          <ac:spMkLst>
            <pc:docMk/>
            <pc:sldMk cId="2511690816" sldId="259"/>
            <ac:spMk id="3" creationId="{8D010632-23FA-430F-8CD0-A6AB244FFDD3}"/>
          </ac:spMkLst>
        </pc:spChg>
        <pc:spChg chg="add">
          <ac:chgData name="Guest User" userId="ef1a3ce7f7489357" providerId="Windows Live" clId="Web-{4D02D9EC-1CB7-4B76-BBB3-F16514732A23}" dt="2022-01-30T15:44:07.146" v="49"/>
          <ac:spMkLst>
            <pc:docMk/>
            <pc:sldMk cId="2511690816" sldId="259"/>
            <ac:spMk id="5" creationId="{65D7BD23-526F-4E08-9CAC-18CC12B1D9F2}"/>
          </ac:spMkLst>
        </pc:spChg>
        <pc:spChg chg="add mod">
          <ac:chgData name="Guest User" userId="ef1a3ce7f7489357" providerId="Windows Live" clId="Web-{4D02D9EC-1CB7-4B76-BBB3-F16514732A23}" dt="2022-01-30T15:44:37.179" v="52"/>
          <ac:spMkLst>
            <pc:docMk/>
            <pc:sldMk cId="2511690816" sldId="259"/>
            <ac:spMk id="8" creationId="{D9E3C013-B3C9-4963-AE94-93AF17E32094}"/>
          </ac:spMkLst>
        </pc:spChg>
        <pc:spChg chg="add del">
          <ac:chgData name="Guest User" userId="ef1a3ce7f7489357" providerId="Windows Live" clId="Web-{4D02D9EC-1CB7-4B76-BBB3-F16514732A23}" dt="2022-01-30T15:44:01.802" v="48"/>
          <ac:spMkLst>
            <pc:docMk/>
            <pc:sldMk cId="2511690816" sldId="259"/>
            <ac:spMk id="9" creationId="{AB8C311F-7253-4AED-9701-7FC0708C41C7}"/>
          </ac:spMkLst>
        </pc:spChg>
        <pc:spChg chg="add del">
          <ac:chgData name="Guest User" userId="ef1a3ce7f7489357" providerId="Windows Live" clId="Web-{4D02D9EC-1CB7-4B76-BBB3-F16514732A23}" dt="2022-01-30T15:44:01.802" v="48"/>
          <ac:spMkLst>
            <pc:docMk/>
            <pc:sldMk cId="2511690816" sldId="259"/>
            <ac:spMk id="11" creationId="{E2384209-CB15-4CDF-9D31-C44FD9A3F20D}"/>
          </ac:spMkLst>
        </pc:spChg>
        <pc:spChg chg="add del">
          <ac:chgData name="Guest User" userId="ef1a3ce7f7489357" providerId="Windows Live" clId="Web-{4D02D9EC-1CB7-4B76-BBB3-F16514732A23}" dt="2022-01-30T15:44:01.802" v="48"/>
          <ac:spMkLst>
            <pc:docMk/>
            <pc:sldMk cId="2511690816" sldId="259"/>
            <ac:spMk id="13" creationId="{2633B3B5-CC90-43F0-8714-D31D1F3F0209}"/>
          </ac:spMkLst>
        </pc:spChg>
        <pc:spChg chg="add del">
          <ac:chgData name="Guest User" userId="ef1a3ce7f7489357" providerId="Windows Live" clId="Web-{4D02D9EC-1CB7-4B76-BBB3-F16514732A23}" dt="2022-01-30T15:44:01.802" v="48"/>
          <ac:spMkLst>
            <pc:docMk/>
            <pc:sldMk cId="2511690816" sldId="259"/>
            <ac:spMk id="15" creationId="{A8D57A06-A426-446D-B02C-A2DC6B62E45E}"/>
          </ac:spMkLst>
        </pc:spChg>
        <pc:spChg chg="add del">
          <ac:chgData name="Guest User" userId="ef1a3ce7f7489357" providerId="Windows Live" clId="Web-{4D02D9EC-1CB7-4B76-BBB3-F16514732A23}" dt="2022-01-30T15:44:01.786" v="47"/>
          <ac:spMkLst>
            <pc:docMk/>
            <pc:sldMk cId="2511690816" sldId="259"/>
            <ac:spMk id="19" creationId="{31B7DF5E-8A40-473B-93CD-D3875C45E224}"/>
          </ac:spMkLst>
        </pc:spChg>
        <pc:spChg chg="add">
          <ac:chgData name="Guest User" userId="ef1a3ce7f7489357" providerId="Windows Live" clId="Web-{4D02D9EC-1CB7-4B76-BBB3-F16514732A23}" dt="2022-01-30T15:44:01.802" v="48"/>
          <ac:spMkLst>
            <pc:docMk/>
            <pc:sldMk cId="2511690816" sldId="259"/>
            <ac:spMk id="20" creationId="{AB8C311F-7253-4AED-9701-7FC0708C41C7}"/>
          </ac:spMkLst>
        </pc:spChg>
        <pc:spChg chg="add del">
          <ac:chgData name="Guest User" userId="ef1a3ce7f7489357" providerId="Windows Live" clId="Web-{4D02D9EC-1CB7-4B76-BBB3-F16514732A23}" dt="2022-01-30T15:44:01.786" v="47"/>
          <ac:spMkLst>
            <pc:docMk/>
            <pc:sldMk cId="2511690816" sldId="259"/>
            <ac:spMk id="22" creationId="{B775CD93-9DF2-48CB-9F57-1BCA9A46C7FA}"/>
          </ac:spMkLst>
        </pc:spChg>
        <pc:spChg chg="add del">
          <ac:chgData name="Guest User" userId="ef1a3ce7f7489357" providerId="Windows Live" clId="Web-{4D02D9EC-1CB7-4B76-BBB3-F16514732A23}" dt="2022-01-30T15:44:01.786" v="47"/>
          <ac:spMkLst>
            <pc:docMk/>
            <pc:sldMk cId="2511690816" sldId="259"/>
            <ac:spMk id="24" creationId="{6166C6D1-23AC-49C4-BA07-238E4E9F8CEB}"/>
          </ac:spMkLst>
        </pc:spChg>
        <pc:spChg chg="add del">
          <ac:chgData name="Guest User" userId="ef1a3ce7f7489357" providerId="Windows Live" clId="Web-{4D02D9EC-1CB7-4B76-BBB3-F16514732A23}" dt="2022-01-30T15:44:01.786" v="47"/>
          <ac:spMkLst>
            <pc:docMk/>
            <pc:sldMk cId="2511690816" sldId="259"/>
            <ac:spMk id="26" creationId="{1C091803-41C2-48E0-9228-5148460C7479}"/>
          </ac:spMkLst>
        </pc:spChg>
        <pc:spChg chg="add">
          <ac:chgData name="Guest User" userId="ef1a3ce7f7489357" providerId="Windows Live" clId="Web-{4D02D9EC-1CB7-4B76-BBB3-F16514732A23}" dt="2022-01-30T15:44:01.802" v="48"/>
          <ac:spMkLst>
            <pc:docMk/>
            <pc:sldMk cId="2511690816" sldId="259"/>
            <ac:spMk id="28" creationId="{E2384209-CB15-4CDF-9D31-C44FD9A3F20D}"/>
          </ac:spMkLst>
        </pc:spChg>
        <pc:spChg chg="add">
          <ac:chgData name="Guest User" userId="ef1a3ce7f7489357" providerId="Windows Live" clId="Web-{4D02D9EC-1CB7-4B76-BBB3-F16514732A23}" dt="2022-01-30T15:44:01.802" v="48"/>
          <ac:spMkLst>
            <pc:docMk/>
            <pc:sldMk cId="2511690816" sldId="259"/>
            <ac:spMk id="29" creationId="{2633B3B5-CC90-43F0-8714-D31D1F3F0209}"/>
          </ac:spMkLst>
        </pc:spChg>
        <pc:spChg chg="add">
          <ac:chgData name="Guest User" userId="ef1a3ce7f7489357" providerId="Windows Live" clId="Web-{4D02D9EC-1CB7-4B76-BBB3-F16514732A23}" dt="2022-01-30T15:44:01.802" v="48"/>
          <ac:spMkLst>
            <pc:docMk/>
            <pc:sldMk cId="2511690816" sldId="259"/>
            <ac:spMk id="30" creationId="{A8D57A06-A426-446D-B02C-A2DC6B62E45E}"/>
          </ac:spMkLst>
        </pc:spChg>
        <pc:picChg chg="add del mod ord">
          <ac:chgData name="Guest User" userId="ef1a3ce7f7489357" providerId="Windows Live" clId="Web-{4D02D9EC-1CB7-4B76-BBB3-F16514732A23}" dt="2022-01-30T15:44:37.179" v="52"/>
          <ac:picMkLst>
            <pc:docMk/>
            <pc:sldMk cId="2511690816" sldId="259"/>
            <ac:picMk id="4" creationId="{0739E513-1DCB-4EE5-8131-B0509518E9AE}"/>
          </ac:picMkLst>
        </pc:picChg>
        <pc:picChg chg="add mod">
          <ac:chgData name="Guest User" userId="ef1a3ce7f7489357" providerId="Windows Live" clId="Web-{4D02D9EC-1CB7-4B76-BBB3-F16514732A23}" dt="2022-01-30T15:44:38.835" v="53" actId="14100"/>
          <ac:picMkLst>
            <pc:docMk/>
            <pc:sldMk cId="2511690816" sldId="259"/>
            <ac:picMk id="6" creationId="{079DBD5B-7FB3-4885-B189-A6D60FF560CC}"/>
          </ac:picMkLst>
        </pc:picChg>
      </pc:sldChg>
      <pc:sldChg chg="addSp delSp modSp new mod setBg setClrOvrMap">
        <pc:chgData name="Guest User" userId="ef1a3ce7f7489357" providerId="Windows Live" clId="Web-{4D02D9EC-1CB7-4B76-BBB3-F16514732A23}" dt="2022-01-30T15:45:48.999" v="91" actId="14100"/>
        <pc:sldMkLst>
          <pc:docMk/>
          <pc:sldMk cId="2975287141" sldId="259"/>
        </pc:sldMkLst>
        <pc:spChg chg="mod">
          <ac:chgData name="Guest User" userId="ef1a3ce7f7489357" providerId="Windows Live" clId="Web-{4D02D9EC-1CB7-4B76-BBB3-F16514732A23}" dt="2022-01-30T15:45:41.779" v="89" actId="1076"/>
          <ac:spMkLst>
            <pc:docMk/>
            <pc:sldMk cId="2975287141" sldId="259"/>
            <ac:spMk id="2" creationId="{E79BF26F-1EE4-4E2D-878D-6C32F1CD6DD2}"/>
          </ac:spMkLst>
        </pc:spChg>
        <pc:spChg chg="del">
          <ac:chgData name="Guest User" userId="ef1a3ce7f7489357" providerId="Windows Live" clId="Web-{4D02D9EC-1CB7-4B76-BBB3-F16514732A23}" dt="2022-01-30T15:44:52.273" v="56"/>
          <ac:spMkLst>
            <pc:docMk/>
            <pc:sldMk cId="2975287141" sldId="259"/>
            <ac:spMk id="3" creationId="{EFDBACD3-753E-4DE2-AACD-00057BA123F4}"/>
          </ac:spMkLst>
        </pc:spChg>
        <pc:picChg chg="add mod ord">
          <ac:chgData name="Guest User" userId="ef1a3ce7f7489357" providerId="Windows Live" clId="Web-{4D02D9EC-1CB7-4B76-BBB3-F16514732A23}" dt="2022-01-30T15:45:48.999" v="91" actId="14100"/>
          <ac:picMkLst>
            <pc:docMk/>
            <pc:sldMk cId="2975287141" sldId="259"/>
            <ac:picMk id="4" creationId="{61EECA69-25D6-4F80-B19C-AF611F41C546}"/>
          </ac:picMkLst>
        </pc:picChg>
      </pc:sldChg>
      <pc:sldChg chg="addSp delSp modSp new">
        <pc:chgData name="Guest User" userId="ef1a3ce7f7489357" providerId="Windows Live" clId="Web-{4D02D9EC-1CB7-4B76-BBB3-F16514732A23}" dt="2022-01-30T15:51:39.658" v="136" actId="20577"/>
        <pc:sldMkLst>
          <pc:docMk/>
          <pc:sldMk cId="543355924" sldId="260"/>
        </pc:sldMkLst>
        <pc:spChg chg="mod">
          <ac:chgData name="Guest User" userId="ef1a3ce7f7489357" providerId="Windows Live" clId="Web-{4D02D9EC-1CB7-4B76-BBB3-F16514732A23}" dt="2022-01-30T15:51:39.658" v="136" actId="20577"/>
          <ac:spMkLst>
            <pc:docMk/>
            <pc:sldMk cId="543355924" sldId="260"/>
            <ac:spMk id="2" creationId="{B1E98B35-FA05-4893-892F-522D303AFC0C}"/>
          </ac:spMkLst>
        </pc:spChg>
        <pc:spChg chg="del">
          <ac:chgData name="Guest User" userId="ef1a3ce7f7489357" providerId="Windows Live" clId="Web-{4D02D9EC-1CB7-4B76-BBB3-F16514732A23}" dt="2022-01-30T15:47:34.910" v="93"/>
          <ac:spMkLst>
            <pc:docMk/>
            <pc:sldMk cId="543355924" sldId="260"/>
            <ac:spMk id="3" creationId="{40792565-9D2B-4910-8B64-E6F5320E9085}"/>
          </ac:spMkLst>
        </pc:spChg>
        <pc:picChg chg="add mod ord">
          <ac:chgData name="Guest User" userId="ef1a3ce7f7489357" providerId="Windows Live" clId="Web-{4D02D9EC-1CB7-4B76-BBB3-F16514732A23}" dt="2022-01-30T15:47:34.910" v="93"/>
          <ac:picMkLst>
            <pc:docMk/>
            <pc:sldMk cId="543355924" sldId="260"/>
            <ac:picMk id="4" creationId="{0B51C64B-A393-407E-BCD4-7800C2EAED06}"/>
          </ac:picMkLst>
        </pc:picChg>
      </pc:sldChg>
      <pc:sldChg chg="addSp delSp modSp new">
        <pc:chgData name="Guest User" userId="ef1a3ce7f7489357" providerId="Windows Live" clId="Web-{4D02D9EC-1CB7-4B76-BBB3-F16514732A23}" dt="2022-01-30T15:51:45.549" v="140" actId="20577"/>
        <pc:sldMkLst>
          <pc:docMk/>
          <pc:sldMk cId="3380921665" sldId="261"/>
        </pc:sldMkLst>
        <pc:spChg chg="mod">
          <ac:chgData name="Guest User" userId="ef1a3ce7f7489357" providerId="Windows Live" clId="Web-{4D02D9EC-1CB7-4B76-BBB3-F16514732A23}" dt="2022-01-30T15:51:45.549" v="140" actId="20577"/>
          <ac:spMkLst>
            <pc:docMk/>
            <pc:sldMk cId="3380921665" sldId="261"/>
            <ac:spMk id="2" creationId="{426F3AB7-E632-4656-830D-53C7AC437FE9}"/>
          </ac:spMkLst>
        </pc:spChg>
        <pc:spChg chg="del">
          <ac:chgData name="Guest User" userId="ef1a3ce7f7489357" providerId="Windows Live" clId="Web-{4D02D9EC-1CB7-4B76-BBB3-F16514732A23}" dt="2022-01-30T15:47:56.724" v="95"/>
          <ac:spMkLst>
            <pc:docMk/>
            <pc:sldMk cId="3380921665" sldId="261"/>
            <ac:spMk id="3" creationId="{71E866E9-1072-4315-8014-CC6847489279}"/>
          </ac:spMkLst>
        </pc:spChg>
        <pc:picChg chg="add mod ord">
          <ac:chgData name="Guest User" userId="ef1a3ce7f7489357" providerId="Windows Live" clId="Web-{4D02D9EC-1CB7-4B76-BBB3-F16514732A23}" dt="2022-01-30T15:47:56.724" v="95"/>
          <ac:picMkLst>
            <pc:docMk/>
            <pc:sldMk cId="3380921665" sldId="261"/>
            <ac:picMk id="4" creationId="{9CAB6B95-B76F-496E-A22B-2B0E2FFF4A52}"/>
          </ac:picMkLst>
        </pc:picChg>
      </pc:sldChg>
      <pc:sldChg chg="addSp delSp modSp new">
        <pc:chgData name="Guest User" userId="ef1a3ce7f7489357" providerId="Windows Live" clId="Web-{4D02D9EC-1CB7-4B76-BBB3-F16514732A23}" dt="2022-01-30T15:51:50.909" v="142" actId="20577"/>
        <pc:sldMkLst>
          <pc:docMk/>
          <pc:sldMk cId="143621934" sldId="262"/>
        </pc:sldMkLst>
        <pc:spChg chg="mod">
          <ac:chgData name="Guest User" userId="ef1a3ce7f7489357" providerId="Windows Live" clId="Web-{4D02D9EC-1CB7-4B76-BBB3-F16514732A23}" dt="2022-01-30T15:51:50.909" v="142" actId="20577"/>
          <ac:spMkLst>
            <pc:docMk/>
            <pc:sldMk cId="143621934" sldId="262"/>
            <ac:spMk id="2" creationId="{470C7B4E-812A-40AB-9608-7C71AA96886D}"/>
          </ac:spMkLst>
        </pc:spChg>
        <pc:spChg chg="del">
          <ac:chgData name="Guest User" userId="ef1a3ce7f7489357" providerId="Windows Live" clId="Web-{4D02D9EC-1CB7-4B76-BBB3-F16514732A23}" dt="2022-01-30T15:48:58.306" v="97"/>
          <ac:spMkLst>
            <pc:docMk/>
            <pc:sldMk cId="143621934" sldId="262"/>
            <ac:spMk id="3" creationId="{63B8FD2B-2D3C-4940-89F7-A73F0491231D}"/>
          </ac:spMkLst>
        </pc:spChg>
        <pc:picChg chg="add mod ord">
          <ac:chgData name="Guest User" userId="ef1a3ce7f7489357" providerId="Windows Live" clId="Web-{4D02D9EC-1CB7-4B76-BBB3-F16514732A23}" dt="2022-01-30T15:49:04.118" v="99" actId="1076"/>
          <ac:picMkLst>
            <pc:docMk/>
            <pc:sldMk cId="143621934" sldId="262"/>
            <ac:picMk id="4" creationId="{BFBEBF43-083A-41B5-B53A-5D9450182D35}"/>
          </ac:picMkLst>
        </pc:picChg>
      </pc:sldChg>
      <pc:sldChg chg="addSp delSp modSp new">
        <pc:chgData name="Guest User" userId="ef1a3ce7f7489357" providerId="Windows Live" clId="Web-{4D02D9EC-1CB7-4B76-BBB3-F16514732A23}" dt="2022-01-30T15:51:59.753" v="147" actId="20577"/>
        <pc:sldMkLst>
          <pc:docMk/>
          <pc:sldMk cId="2140413966" sldId="263"/>
        </pc:sldMkLst>
        <pc:spChg chg="mod">
          <ac:chgData name="Guest User" userId="ef1a3ce7f7489357" providerId="Windows Live" clId="Web-{4D02D9EC-1CB7-4B76-BBB3-F16514732A23}" dt="2022-01-30T15:51:59.753" v="147" actId="20577"/>
          <ac:spMkLst>
            <pc:docMk/>
            <pc:sldMk cId="2140413966" sldId="263"/>
            <ac:spMk id="2" creationId="{B5A03524-6F70-4882-AFA6-313DF77A67C0}"/>
          </ac:spMkLst>
        </pc:spChg>
        <pc:spChg chg="del">
          <ac:chgData name="Guest User" userId="ef1a3ce7f7489357" providerId="Windows Live" clId="Web-{4D02D9EC-1CB7-4B76-BBB3-F16514732A23}" dt="2022-01-30T15:50:19.123" v="101"/>
          <ac:spMkLst>
            <pc:docMk/>
            <pc:sldMk cId="2140413966" sldId="263"/>
            <ac:spMk id="3" creationId="{660DE674-BEE4-4E5D-9E39-05249D6B0A51}"/>
          </ac:spMkLst>
        </pc:spChg>
        <pc:picChg chg="add mod ord">
          <ac:chgData name="Guest User" userId="ef1a3ce7f7489357" providerId="Windows Live" clId="Web-{4D02D9EC-1CB7-4B76-BBB3-F16514732A23}" dt="2022-01-30T15:50:19.123" v="101"/>
          <ac:picMkLst>
            <pc:docMk/>
            <pc:sldMk cId="2140413966" sldId="263"/>
            <ac:picMk id="4" creationId="{F502F0F6-D7FF-423E-A9F5-C6CA83B0E865}"/>
          </ac:picMkLst>
        </pc:picChg>
      </pc:sldChg>
      <pc:sldChg chg="addSp delSp modSp new">
        <pc:chgData name="Guest User" userId="ef1a3ce7f7489357" providerId="Windows Live" clId="Web-{4D02D9EC-1CB7-4B76-BBB3-F16514732A23}" dt="2022-01-30T15:52:09.082" v="150" actId="20577"/>
        <pc:sldMkLst>
          <pc:docMk/>
          <pc:sldMk cId="190038694" sldId="264"/>
        </pc:sldMkLst>
        <pc:spChg chg="mod">
          <ac:chgData name="Guest User" userId="ef1a3ce7f7489357" providerId="Windows Live" clId="Web-{4D02D9EC-1CB7-4B76-BBB3-F16514732A23}" dt="2022-01-30T15:52:09.082" v="150" actId="20577"/>
          <ac:spMkLst>
            <pc:docMk/>
            <pc:sldMk cId="190038694" sldId="264"/>
            <ac:spMk id="2" creationId="{019BEAA6-0F14-4CC6-8224-3D8856729121}"/>
          </ac:spMkLst>
        </pc:spChg>
        <pc:spChg chg="del">
          <ac:chgData name="Guest User" userId="ef1a3ce7f7489357" providerId="Windows Live" clId="Web-{4D02D9EC-1CB7-4B76-BBB3-F16514732A23}" dt="2022-01-30T15:50:56.265" v="103"/>
          <ac:spMkLst>
            <pc:docMk/>
            <pc:sldMk cId="190038694" sldId="264"/>
            <ac:spMk id="3" creationId="{07ECDA6B-C677-43BD-A2D3-1626B48E1A79}"/>
          </ac:spMkLst>
        </pc:spChg>
        <pc:picChg chg="add mod ord">
          <ac:chgData name="Guest User" userId="ef1a3ce7f7489357" providerId="Windows Live" clId="Web-{4D02D9EC-1CB7-4B76-BBB3-F16514732A23}" dt="2022-01-30T15:51:02.390" v="106" actId="1076"/>
          <ac:picMkLst>
            <pc:docMk/>
            <pc:sldMk cId="190038694" sldId="264"/>
            <ac:picMk id="4" creationId="{32C38046-0476-45E3-8C1E-664D6F82DE7B}"/>
          </ac:picMkLst>
        </pc:picChg>
      </pc:sldChg>
    </pc:docChg>
  </pc:docChgLst>
  <pc:docChgLst>
    <pc:chgData name="Guest User" userId="ef1a3ce7f7489357" providerId="Windows Live" clId="Web-{7D0CAE05-EF06-4EC2-B7F5-08154F8A4BAB}"/>
    <pc:docChg chg="modSld">
      <pc:chgData name="Guest User" userId="ef1a3ce7f7489357" providerId="Windows Live" clId="Web-{7D0CAE05-EF06-4EC2-B7F5-08154F8A4BAB}" dt="2022-01-31T08:01:54.567" v="1"/>
      <pc:docMkLst>
        <pc:docMk/>
      </pc:docMkLst>
      <pc:sldChg chg="modSp">
        <pc:chgData name="Guest User" userId="ef1a3ce7f7489357" providerId="Windows Live" clId="Web-{7D0CAE05-EF06-4EC2-B7F5-08154F8A4BAB}" dt="2022-01-31T08:01:54.567" v="1"/>
        <pc:sldMkLst>
          <pc:docMk/>
          <pc:sldMk cId="4114128866" sldId="265"/>
        </pc:sldMkLst>
        <pc:picChg chg="mod modCrop">
          <ac:chgData name="Guest User" userId="ef1a3ce7f7489357" providerId="Windows Live" clId="Web-{7D0CAE05-EF06-4EC2-B7F5-08154F8A4BAB}" dt="2022-01-31T08:01:54.567" v="1"/>
          <ac:picMkLst>
            <pc:docMk/>
            <pc:sldMk cId="4114128866" sldId="265"/>
            <ac:picMk id="4" creationId="{9A212916-F2B6-4D95-9628-9F51E3F93637}"/>
          </ac:picMkLst>
        </pc:picChg>
      </pc:sldChg>
    </pc:docChg>
  </pc:docChgLst>
  <pc:docChgLst>
    <pc:chgData name="Guest User" userId="ef1a3ce7f7489357" providerId="Windows Live" clId="Web-{4D81454F-9432-4643-ADA1-54459C7A0EF3}"/>
    <pc:docChg chg="modSld">
      <pc:chgData name="Guest User" userId="ef1a3ce7f7489357" providerId="Windows Live" clId="Web-{4D81454F-9432-4643-ADA1-54459C7A0EF3}" dt="2022-03-01T03:25:55.467" v="11"/>
      <pc:docMkLst>
        <pc:docMk/>
      </pc:docMkLst>
      <pc:sldChg chg="addSp delSp modSp">
        <pc:chgData name="Guest User" userId="ef1a3ce7f7489357" providerId="Windows Live" clId="Web-{4D81454F-9432-4643-ADA1-54459C7A0EF3}" dt="2022-03-01T03:25:55.467" v="11"/>
        <pc:sldMkLst>
          <pc:docMk/>
          <pc:sldMk cId="834648987" sldId="258"/>
        </pc:sldMkLst>
        <pc:picChg chg="add del mod">
          <ac:chgData name="Guest User" userId="ef1a3ce7f7489357" providerId="Windows Live" clId="Web-{4D81454F-9432-4643-ADA1-54459C7A0EF3}" dt="2022-03-01T03:25:55.467" v="11"/>
          <ac:picMkLst>
            <pc:docMk/>
            <pc:sldMk cId="834648987" sldId="258"/>
            <ac:picMk id="3" creationId="{62BC8566-1D2F-4F01-9BFA-83083ECC4293}"/>
          </ac:picMkLst>
        </pc:picChg>
        <pc:picChg chg="del">
          <ac:chgData name="Guest User" userId="ef1a3ce7f7489357" providerId="Windows Live" clId="Web-{4D81454F-9432-4643-ADA1-54459C7A0EF3}" dt="2022-03-01T03:24:14.278" v="9"/>
          <ac:picMkLst>
            <pc:docMk/>
            <pc:sldMk cId="834648987" sldId="258"/>
            <ac:picMk id="4" creationId="{D9F10AF5-B013-4943-829F-EE588CE787EA}"/>
          </ac:picMkLst>
        </pc:picChg>
      </pc:sldChg>
      <pc:sldChg chg="delSp modSp">
        <pc:chgData name="Guest User" userId="ef1a3ce7f7489357" providerId="Windows Live" clId="Web-{4D81454F-9432-4643-ADA1-54459C7A0EF3}" dt="2022-03-01T03:24:11.419" v="8" actId="20577"/>
        <pc:sldMkLst>
          <pc:docMk/>
          <pc:sldMk cId="3695722519" sldId="266"/>
        </pc:sldMkLst>
        <pc:spChg chg="mod">
          <ac:chgData name="Guest User" userId="ef1a3ce7f7489357" providerId="Windows Live" clId="Web-{4D81454F-9432-4643-ADA1-54459C7A0EF3}" dt="2022-03-01T03:24:08.919" v="7" actId="20577"/>
          <ac:spMkLst>
            <pc:docMk/>
            <pc:sldMk cId="3695722519" sldId="266"/>
            <ac:spMk id="2" creationId="{620DF55C-83E4-4246-BEB4-461D9DF290B6}"/>
          </ac:spMkLst>
        </pc:spChg>
        <pc:spChg chg="mod">
          <ac:chgData name="Guest User" userId="ef1a3ce7f7489357" providerId="Windows Live" clId="Web-{4D81454F-9432-4643-ADA1-54459C7A0EF3}" dt="2022-03-01T03:24:11.419" v="8" actId="20577"/>
          <ac:spMkLst>
            <pc:docMk/>
            <pc:sldMk cId="3695722519" sldId="266"/>
            <ac:spMk id="8" creationId="{8363EBC1-075E-4C79-9B2D-62FDFB97BD0F}"/>
          </ac:spMkLst>
        </pc:spChg>
        <pc:picChg chg="del">
          <ac:chgData name="Guest User" userId="ef1a3ce7f7489357" providerId="Windows Live" clId="Web-{4D81454F-9432-4643-ADA1-54459C7A0EF3}" dt="2022-03-01T03:23:59.168" v="0"/>
          <ac:picMkLst>
            <pc:docMk/>
            <pc:sldMk cId="3695722519" sldId="266"/>
            <ac:picMk id="4" creationId="{F9F8F2D8-0224-40E7-9AD7-057DC7218233}"/>
          </ac:picMkLst>
        </pc:picChg>
      </pc:sldChg>
    </pc:docChg>
  </pc:docChgLst>
  <pc:docChgLst>
    <pc:chgData name="Guest User" userId="ef1a3ce7f7489357" providerId="Windows Live" clId="Web-{BB6553EE-BE87-4695-892E-996962018CBF}"/>
    <pc:docChg chg="addSld modSld">
      <pc:chgData name="Guest User" userId="ef1a3ce7f7489357" providerId="Windows Live" clId="Web-{BB6553EE-BE87-4695-892E-996962018CBF}" dt="2022-03-01T03:45:30.131" v="112"/>
      <pc:docMkLst>
        <pc:docMk/>
      </pc:docMkLst>
      <pc:sldChg chg="addSp modSp">
        <pc:chgData name="Guest User" userId="ef1a3ce7f7489357" providerId="Windows Live" clId="Web-{BB6553EE-BE87-4695-892E-996962018CBF}" dt="2022-03-01T03:27:54.696" v="8" actId="20577"/>
        <pc:sldMkLst>
          <pc:docMk/>
          <pc:sldMk cId="834648987" sldId="258"/>
        </pc:sldMkLst>
        <pc:spChg chg="mod">
          <ac:chgData name="Guest User" userId="ef1a3ce7f7489357" providerId="Windows Live" clId="Web-{BB6553EE-BE87-4695-892E-996962018CBF}" dt="2022-03-01T03:27:54.696" v="8" actId="20577"/>
          <ac:spMkLst>
            <pc:docMk/>
            <pc:sldMk cId="834648987" sldId="258"/>
            <ac:spMk id="13" creationId="{8D5D6A89-B6FA-4EF2-91B9-8A17C4C51931}"/>
          </ac:spMkLst>
        </pc:spChg>
        <pc:picChg chg="add mod">
          <ac:chgData name="Guest User" userId="ef1a3ce7f7489357" providerId="Windows Live" clId="Web-{BB6553EE-BE87-4695-892E-996962018CBF}" dt="2022-03-01T03:27:54.478" v="4" actId="14100"/>
          <ac:picMkLst>
            <pc:docMk/>
            <pc:sldMk cId="834648987" sldId="258"/>
            <ac:picMk id="4" creationId="{DCB74927-32FD-41F1-9FFB-B1E6E8CE1D39}"/>
          </ac:picMkLst>
        </pc:picChg>
      </pc:sldChg>
      <pc:sldChg chg="addSp delSp modSp">
        <pc:chgData name="Guest User" userId="ef1a3ce7f7489357" providerId="Windows Live" clId="Web-{BB6553EE-BE87-4695-892E-996962018CBF}" dt="2022-03-01T03:41:13.968" v="62" actId="1076"/>
        <pc:sldMkLst>
          <pc:docMk/>
          <pc:sldMk cId="543355924" sldId="260"/>
        </pc:sldMkLst>
        <pc:spChg chg="mod">
          <ac:chgData name="Guest User" userId="ef1a3ce7f7489357" providerId="Windows Live" clId="Web-{BB6553EE-BE87-4695-892E-996962018CBF}" dt="2022-03-01T03:41:13.968" v="62" actId="1076"/>
          <ac:spMkLst>
            <pc:docMk/>
            <pc:sldMk cId="543355924" sldId="260"/>
            <ac:spMk id="2" creationId="{B1E98B35-FA05-4893-892F-522D303AFC0C}"/>
          </ac:spMkLst>
        </pc:spChg>
        <pc:spChg chg="add del mod">
          <ac:chgData name="Guest User" userId="ef1a3ce7f7489357" providerId="Windows Live" clId="Web-{BB6553EE-BE87-4695-892E-996962018CBF}" dt="2022-03-01T03:41:05.374" v="40"/>
          <ac:spMkLst>
            <pc:docMk/>
            <pc:sldMk cId="543355924" sldId="260"/>
            <ac:spMk id="5" creationId="{7BF50BA8-2946-4A4E-932B-C5E89807F91C}"/>
          </ac:spMkLst>
        </pc:spChg>
        <pc:picChg chg="del">
          <ac:chgData name="Guest User" userId="ef1a3ce7f7489357" providerId="Windows Live" clId="Web-{BB6553EE-BE87-4695-892E-996962018CBF}" dt="2022-03-01T03:41:04.780" v="39"/>
          <ac:picMkLst>
            <pc:docMk/>
            <pc:sldMk cId="543355924" sldId="260"/>
            <ac:picMk id="4" creationId="{0B51C64B-A393-407E-BCD4-7800C2EAED06}"/>
          </ac:picMkLst>
        </pc:picChg>
        <pc:picChg chg="add mod ord">
          <ac:chgData name="Guest User" userId="ef1a3ce7f7489357" providerId="Windows Live" clId="Web-{BB6553EE-BE87-4695-892E-996962018CBF}" dt="2022-03-01T03:41:13.905" v="61" actId="1076"/>
          <ac:picMkLst>
            <pc:docMk/>
            <pc:sldMk cId="543355924" sldId="260"/>
            <ac:picMk id="6" creationId="{B36EFA4E-4C7B-4D5D-A7EC-94265E1749C9}"/>
          </ac:picMkLst>
        </pc:picChg>
      </pc:sldChg>
      <pc:sldChg chg="addSp delSp modSp">
        <pc:chgData name="Guest User" userId="ef1a3ce7f7489357" providerId="Windows Live" clId="Web-{BB6553EE-BE87-4695-892E-996962018CBF}" dt="2022-03-01T03:41:13.124" v="55" actId="14100"/>
        <pc:sldMkLst>
          <pc:docMk/>
          <pc:sldMk cId="3380921665" sldId="261"/>
        </pc:sldMkLst>
        <pc:spChg chg="mod">
          <ac:chgData name="Guest User" userId="ef1a3ce7f7489357" providerId="Windows Live" clId="Web-{BB6553EE-BE87-4695-892E-996962018CBF}" dt="2022-03-01T03:41:12.327" v="53" actId="20577"/>
          <ac:spMkLst>
            <pc:docMk/>
            <pc:sldMk cId="3380921665" sldId="261"/>
            <ac:spMk id="2" creationId="{426F3AB7-E632-4656-830D-53C7AC437FE9}"/>
          </ac:spMkLst>
        </pc:spChg>
        <pc:spChg chg="add del mod">
          <ac:chgData name="Guest User" userId="ef1a3ce7f7489357" providerId="Windows Live" clId="Web-{BB6553EE-BE87-4695-892E-996962018CBF}" dt="2022-03-01T03:32:50.626" v="26"/>
          <ac:spMkLst>
            <pc:docMk/>
            <pc:sldMk cId="3380921665" sldId="261"/>
            <ac:spMk id="5" creationId="{772D8AA2-3A10-4C74-8EE3-E1A8BC0D2E47}"/>
          </ac:spMkLst>
        </pc:spChg>
        <pc:picChg chg="del">
          <ac:chgData name="Guest User" userId="ef1a3ce7f7489357" providerId="Windows Live" clId="Web-{BB6553EE-BE87-4695-892E-996962018CBF}" dt="2022-03-01T03:32:33.641" v="25"/>
          <ac:picMkLst>
            <pc:docMk/>
            <pc:sldMk cId="3380921665" sldId="261"/>
            <ac:picMk id="4" creationId="{9CAB6B95-B76F-496E-A22B-2B0E2FFF4A52}"/>
          </ac:picMkLst>
        </pc:picChg>
        <pc:picChg chg="add mod ord">
          <ac:chgData name="Guest User" userId="ef1a3ce7f7489357" providerId="Windows Live" clId="Web-{BB6553EE-BE87-4695-892E-996962018CBF}" dt="2022-03-01T03:41:13.124" v="55" actId="14100"/>
          <ac:picMkLst>
            <pc:docMk/>
            <pc:sldMk cId="3380921665" sldId="261"/>
            <ac:picMk id="6" creationId="{F1CE6A20-673E-4239-A1D3-979C95574A0B}"/>
          </ac:picMkLst>
        </pc:picChg>
      </pc:sldChg>
      <pc:sldChg chg="modSp">
        <pc:chgData name="Guest User" userId="ef1a3ce7f7489357" providerId="Windows Live" clId="Web-{BB6553EE-BE87-4695-892E-996962018CBF}" dt="2022-03-01T03:41:14.280" v="69" actId="1076"/>
        <pc:sldMkLst>
          <pc:docMk/>
          <pc:sldMk cId="143621934" sldId="262"/>
        </pc:sldMkLst>
        <pc:spChg chg="mod">
          <ac:chgData name="Guest User" userId="ef1a3ce7f7489357" providerId="Windows Live" clId="Web-{BB6553EE-BE87-4695-892E-996962018CBF}" dt="2022-03-01T03:41:14.280" v="69" actId="1076"/>
          <ac:spMkLst>
            <pc:docMk/>
            <pc:sldMk cId="143621934" sldId="262"/>
            <ac:spMk id="2" creationId="{470C7B4E-812A-40AB-9608-7C71AA96886D}"/>
          </ac:spMkLst>
        </pc:spChg>
      </pc:sldChg>
      <pc:sldChg chg="addSp delSp modSp">
        <pc:chgData name="Guest User" userId="ef1a3ce7f7489357" providerId="Windows Live" clId="Web-{BB6553EE-BE87-4695-892E-996962018CBF}" dt="2022-03-01T03:41:16.124" v="91" actId="1076"/>
        <pc:sldMkLst>
          <pc:docMk/>
          <pc:sldMk cId="2140413966" sldId="263"/>
        </pc:sldMkLst>
        <pc:spChg chg="mod">
          <ac:chgData name="Guest User" userId="ef1a3ce7f7489357" providerId="Windows Live" clId="Web-{BB6553EE-BE87-4695-892E-996962018CBF}" dt="2022-03-01T03:41:16.124" v="91" actId="1076"/>
          <ac:spMkLst>
            <pc:docMk/>
            <pc:sldMk cId="2140413966" sldId="263"/>
            <ac:spMk id="2" creationId="{B5A03524-6F70-4882-AFA6-313DF77A67C0}"/>
          </ac:spMkLst>
        </pc:spChg>
        <pc:spChg chg="add mod">
          <ac:chgData name="Guest User" userId="ef1a3ce7f7489357" providerId="Windows Live" clId="Web-{BB6553EE-BE87-4695-892E-996962018CBF}" dt="2022-03-01T03:29:49.262" v="10"/>
          <ac:spMkLst>
            <pc:docMk/>
            <pc:sldMk cId="2140413966" sldId="263"/>
            <ac:spMk id="6" creationId="{354A2281-1CD6-4472-9747-7EE2DAFF2E37}"/>
          </ac:spMkLst>
        </pc:spChg>
        <pc:picChg chg="add mod">
          <ac:chgData name="Guest User" userId="ef1a3ce7f7489357" providerId="Windows Live" clId="Web-{BB6553EE-BE87-4695-892E-996962018CBF}" dt="2022-03-01T03:41:15.858" v="87" actId="1076"/>
          <ac:picMkLst>
            <pc:docMk/>
            <pc:sldMk cId="2140413966" sldId="263"/>
            <ac:picMk id="3" creationId="{CB4F1702-D66D-4DA2-9FAC-A4FF815EF5E2}"/>
          </ac:picMkLst>
        </pc:picChg>
        <pc:picChg chg="del">
          <ac:chgData name="Guest User" userId="ef1a3ce7f7489357" providerId="Windows Live" clId="Web-{BB6553EE-BE87-4695-892E-996962018CBF}" dt="2022-03-01T03:29:49.262" v="10"/>
          <ac:picMkLst>
            <pc:docMk/>
            <pc:sldMk cId="2140413966" sldId="263"/>
            <ac:picMk id="4" creationId="{F502F0F6-D7FF-423E-A9F5-C6CA83B0E865}"/>
          </ac:picMkLst>
        </pc:picChg>
      </pc:sldChg>
      <pc:sldChg chg="modSp">
        <pc:chgData name="Guest User" userId="ef1a3ce7f7489357" providerId="Windows Live" clId="Web-{BB6553EE-BE87-4695-892E-996962018CBF}" dt="2022-03-01T03:41:14.718" v="80" actId="1076"/>
        <pc:sldMkLst>
          <pc:docMk/>
          <pc:sldMk cId="190038694" sldId="264"/>
        </pc:sldMkLst>
        <pc:spChg chg="mod">
          <ac:chgData name="Guest User" userId="ef1a3ce7f7489357" providerId="Windows Live" clId="Web-{BB6553EE-BE87-4695-892E-996962018CBF}" dt="2022-03-01T03:41:14.718" v="80" actId="1076"/>
          <ac:spMkLst>
            <pc:docMk/>
            <pc:sldMk cId="190038694" sldId="264"/>
            <ac:spMk id="2" creationId="{019BEAA6-0F14-4CC6-8224-3D8856729121}"/>
          </ac:spMkLst>
        </pc:spChg>
      </pc:sldChg>
      <pc:sldChg chg="modSp">
        <pc:chgData name="Guest User" userId="ef1a3ce7f7489357" providerId="Windows Live" clId="Web-{BB6553EE-BE87-4695-892E-996962018CBF}" dt="2022-03-01T03:27:54.634" v="7" actId="20577"/>
        <pc:sldMkLst>
          <pc:docMk/>
          <pc:sldMk cId="3695722519" sldId="266"/>
        </pc:sldMkLst>
        <pc:spChg chg="mod">
          <ac:chgData name="Guest User" userId="ef1a3ce7f7489357" providerId="Windows Live" clId="Web-{BB6553EE-BE87-4695-892E-996962018CBF}" dt="2022-03-01T03:27:54.634" v="7" actId="20577"/>
          <ac:spMkLst>
            <pc:docMk/>
            <pc:sldMk cId="3695722519" sldId="266"/>
            <ac:spMk id="8" creationId="{8363EBC1-075E-4C79-9B2D-62FDFB97BD0F}"/>
          </ac:spMkLst>
        </pc:spChg>
      </pc:sldChg>
      <pc:sldChg chg="addSp delSp modSp">
        <pc:chgData name="Guest User" userId="ef1a3ce7f7489357" providerId="Windows Live" clId="Web-{BB6553EE-BE87-4695-892E-996962018CBF}" dt="2022-03-01T03:45:21.224" v="111" actId="20577"/>
        <pc:sldMkLst>
          <pc:docMk/>
          <pc:sldMk cId="2192018409" sldId="269"/>
        </pc:sldMkLst>
        <pc:spChg chg="mod">
          <ac:chgData name="Guest User" userId="ef1a3ce7f7489357" providerId="Windows Live" clId="Web-{BB6553EE-BE87-4695-892E-996962018CBF}" dt="2022-03-01T03:44:53.645" v="106" actId="1076"/>
          <ac:spMkLst>
            <pc:docMk/>
            <pc:sldMk cId="2192018409" sldId="269"/>
            <ac:spMk id="2" creationId="{776CA4DF-B8F7-4603-B892-251322D248EB}"/>
          </ac:spMkLst>
        </pc:spChg>
        <pc:spChg chg="add del">
          <ac:chgData name="Guest User" userId="ef1a3ce7f7489357" providerId="Windows Live" clId="Web-{BB6553EE-BE87-4695-892E-996962018CBF}" dt="2022-03-01T03:44:13.988" v="100"/>
          <ac:spMkLst>
            <pc:docMk/>
            <pc:sldMk cId="2192018409" sldId="269"/>
            <ac:spMk id="5" creationId="{0BDF63A6-3667-49F5-ABC8-DADE0BB42AB2}"/>
          </ac:spMkLst>
        </pc:spChg>
        <pc:spChg chg="mod">
          <ac:chgData name="Guest User" userId="ef1a3ce7f7489357" providerId="Windows Live" clId="Web-{BB6553EE-BE87-4695-892E-996962018CBF}" dt="2022-03-01T03:45:21.224" v="111" actId="20577"/>
          <ac:spMkLst>
            <pc:docMk/>
            <pc:sldMk cId="2192018409" sldId="269"/>
            <ac:spMk id="8" creationId="{44BD1DBF-3C98-49FE-9770-276B3E13DECB}"/>
          </ac:spMkLst>
        </pc:spChg>
        <pc:picChg chg="add mod modCrop">
          <ac:chgData name="Guest User" userId="ef1a3ce7f7489357" providerId="Windows Live" clId="Web-{BB6553EE-BE87-4695-892E-996962018CBF}" dt="2022-03-01T03:45:06.708" v="109" actId="14100"/>
          <ac:picMkLst>
            <pc:docMk/>
            <pc:sldMk cId="2192018409" sldId="269"/>
            <ac:picMk id="3" creationId="{ED7850C3-21AA-44BF-8C87-5250CF878039}"/>
          </ac:picMkLst>
        </pc:picChg>
        <pc:picChg chg="del">
          <ac:chgData name="Guest User" userId="ef1a3ce7f7489357" providerId="Windows Live" clId="Web-{BB6553EE-BE87-4695-892E-996962018CBF}" dt="2022-03-01T03:43:44.894" v="92"/>
          <ac:picMkLst>
            <pc:docMk/>
            <pc:sldMk cId="2192018409" sldId="269"/>
            <ac:picMk id="4" creationId="{911AF83C-60CB-4458-A492-F9E2C2B691B3}"/>
          </ac:picMkLst>
        </pc:picChg>
      </pc:sldChg>
      <pc:sldChg chg="new">
        <pc:chgData name="Guest User" userId="ef1a3ce7f7489357" providerId="Windows Live" clId="Web-{BB6553EE-BE87-4695-892E-996962018CBF}" dt="2022-03-01T03:45:30.131" v="112"/>
        <pc:sldMkLst>
          <pc:docMk/>
          <pc:sldMk cId="736239204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DD3F3-9AD7-4160-A201-116DA2751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400" y="965580"/>
            <a:ext cx="5204489" cy="3160593"/>
          </a:xfrm>
        </p:spPr>
        <p:txBody>
          <a:bodyPr>
            <a:normAutofit/>
          </a:bodyPr>
          <a:lstStyle/>
          <a:p>
            <a:r>
              <a:rPr lang="en-GB" sz="5400">
                <a:solidFill>
                  <a:schemeClr val="bg1"/>
                </a:solidFill>
                <a:cs typeface="Calibri Light"/>
              </a:rPr>
              <a:t>APARTMENT MAINTANENCE MANAGEMENT SYSTEM</a:t>
            </a:r>
            <a:endParaRPr lang="en-GB" sz="54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EBAB1-E6BF-4594-840E-F9CD0A2B9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0817" y="4409960"/>
            <a:ext cx="4508641" cy="111641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>
                <a:solidFill>
                  <a:schemeClr val="bg1"/>
                </a:solidFill>
                <a:cs typeface="Calibri"/>
              </a:rPr>
              <a:t>SHREYA JOSHI</a:t>
            </a:r>
          </a:p>
          <a:p>
            <a:r>
              <a:rPr lang="en-GB">
                <a:solidFill>
                  <a:schemeClr val="bg1"/>
                </a:solidFill>
                <a:cs typeface="Calibri"/>
              </a:rPr>
              <a:t>SAHANA MATH</a:t>
            </a:r>
          </a:p>
          <a:p>
            <a:r>
              <a:rPr lang="en-GB">
                <a:solidFill>
                  <a:schemeClr val="bg1"/>
                </a:solidFill>
                <a:cs typeface="Calibri"/>
              </a:rPr>
              <a:t>CHANDANA DONGRE</a:t>
            </a: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528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3AB7-E632-4656-830D-53C7AC437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" y="29518"/>
            <a:ext cx="10616141" cy="584730"/>
          </a:xfrm>
        </p:spPr>
        <p:txBody>
          <a:bodyPr/>
          <a:lstStyle/>
          <a:p>
            <a:r>
              <a:rPr lang="en-GB" sz="2800">
                <a:ea typeface="+mj-lt"/>
                <a:cs typeface="+mj-lt"/>
              </a:rPr>
              <a:t>Remove Resident's record- invalid input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1CE6A20-673E-4239-A1D3-979C95574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634796"/>
            <a:ext cx="12127391" cy="6223203"/>
          </a:xfrm>
        </p:spPr>
      </p:pic>
    </p:spTree>
    <p:extLst>
      <p:ext uri="{BB962C8B-B14F-4D97-AF65-F5344CB8AC3E}">
        <p14:creationId xmlns:p14="http://schemas.microsoft.com/office/powerpoint/2010/main" val="3380921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7B4E-812A-40AB-9608-7C71AA968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33" y="238125"/>
            <a:ext cx="8949267" cy="732897"/>
          </a:xfrm>
        </p:spPr>
        <p:txBody>
          <a:bodyPr/>
          <a:lstStyle/>
          <a:p>
            <a:r>
              <a:rPr lang="en-GB">
                <a:cs typeface="Calibri Light"/>
              </a:rPr>
              <a:t>Text file before deleting</a:t>
            </a:r>
            <a:endParaRPr lang="en-GB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FBEBF43-083A-41B5-B53A-5D9450182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00" y="1994560"/>
            <a:ext cx="11524342" cy="4144097"/>
          </a:xfrm>
        </p:spPr>
      </p:pic>
    </p:spTree>
    <p:extLst>
      <p:ext uri="{BB962C8B-B14F-4D97-AF65-F5344CB8AC3E}">
        <p14:creationId xmlns:p14="http://schemas.microsoft.com/office/powerpoint/2010/main" val="143621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03524-6F70-4882-AFA6-313DF77A6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63500"/>
            <a:ext cx="9584268" cy="754063"/>
          </a:xfrm>
        </p:spPr>
        <p:txBody>
          <a:bodyPr>
            <a:normAutofit/>
          </a:bodyPr>
          <a:lstStyle/>
          <a:p>
            <a:r>
              <a:rPr lang="en-GB" sz="3200">
                <a:cs typeface="Calibri Light"/>
              </a:rPr>
              <a:t>Valid input- flat #011B entered in text box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B4F1702-D66D-4DA2-9FAC-A4FF815EF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698"/>
            <a:ext cx="12192000" cy="60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13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BEAA6-0F14-4CC6-8224-3D8856729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34395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>
                <a:ea typeface="+mj-lt"/>
                <a:cs typeface="+mj-lt"/>
              </a:rPr>
              <a:t>Text file after deleting- flat #011B is deleted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2C38046-0476-45E3-8C1E-664D6F82D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029" y="1961930"/>
            <a:ext cx="11618685" cy="3672328"/>
          </a:xfrm>
        </p:spPr>
      </p:pic>
    </p:spTree>
    <p:extLst>
      <p:ext uri="{BB962C8B-B14F-4D97-AF65-F5344CB8AC3E}">
        <p14:creationId xmlns:p14="http://schemas.microsoft.com/office/powerpoint/2010/main" val="190038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BF13-6685-41DC-9CB8-413C2D584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15" y="629266"/>
            <a:ext cx="3667039" cy="1676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Main Page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5D6A89-B6FA-4EF2-91B9-8A17C4C51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017" y="2046515"/>
            <a:ext cx="2433322" cy="30102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cs typeface="Calibri" panose="020F0502020204030204"/>
              </a:rPr>
              <a:t>Access Main Menu</a:t>
            </a:r>
          </a:p>
          <a:p>
            <a:r>
              <a:rPr lang="en-US" sz="1800">
                <a:cs typeface="Calibri" panose="020F0502020204030204"/>
              </a:rPr>
              <a:t>Exit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CB74927-32FD-41F1-9FFB-B1E6E8CE1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26" y="136790"/>
            <a:ext cx="9585324" cy="643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6342C-0555-4FC8-AC59-BC047D8B4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GB" sz="3700">
                <a:solidFill>
                  <a:schemeClr val="bg1"/>
                </a:solidFill>
                <a:cs typeface="Calibri Light"/>
              </a:rPr>
              <a:t>Modules/Concepts Used</a:t>
            </a:r>
            <a:endParaRPr lang="en-GB" sz="370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95407-8410-4CB4-A843-A1B538DFE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GB">
                <a:solidFill>
                  <a:schemeClr val="bg1"/>
                </a:solidFill>
                <a:cs typeface="Calibri"/>
              </a:rPr>
              <a:t>Graphic User Interface: </a:t>
            </a:r>
            <a:r>
              <a:rPr lang="en-GB" err="1">
                <a:solidFill>
                  <a:schemeClr val="bg1"/>
                </a:solidFill>
                <a:cs typeface="Calibri"/>
              </a:rPr>
              <a:t>Tkinter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GB">
                <a:solidFill>
                  <a:schemeClr val="bg1"/>
                </a:solidFill>
                <a:cs typeface="Calibri"/>
              </a:rPr>
              <a:t>Buttons, labels, entry box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GB" err="1">
                <a:solidFill>
                  <a:schemeClr val="bg1"/>
                </a:solidFill>
                <a:cs typeface="Calibri"/>
              </a:rPr>
              <a:t>Tkinter</a:t>
            </a:r>
            <a:r>
              <a:rPr lang="en-GB">
                <a:solidFill>
                  <a:schemeClr val="bg1"/>
                </a:solidFill>
                <a:cs typeface="Calibri"/>
              </a:rPr>
              <a:t> </a:t>
            </a:r>
            <a:r>
              <a:rPr lang="en-GB" err="1">
                <a:solidFill>
                  <a:schemeClr val="bg1"/>
                </a:solidFill>
                <a:cs typeface="Calibri"/>
              </a:rPr>
              <a:t>messagebox</a:t>
            </a:r>
            <a:endParaRPr lang="en-GB">
              <a:solidFill>
                <a:schemeClr val="bg1"/>
              </a:solidFill>
              <a:cs typeface="Calibri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en-GB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GB">
              <a:solidFill>
                <a:schemeClr val="bg1"/>
              </a:solidFill>
              <a:cs typeface="Calibri"/>
            </a:endParaRPr>
          </a:p>
          <a:p>
            <a:r>
              <a:rPr lang="en-GB">
                <a:solidFill>
                  <a:schemeClr val="bg1"/>
                </a:solidFill>
                <a:cs typeface="Calibri"/>
              </a:rPr>
              <a:t>Backend: File Handling with text file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GB">
                <a:solidFill>
                  <a:schemeClr val="bg1"/>
                </a:solidFill>
                <a:cs typeface="Calibri"/>
              </a:rPr>
              <a:t>Read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GB">
                <a:solidFill>
                  <a:schemeClr val="bg1"/>
                </a:solidFill>
                <a:cs typeface="Calibri"/>
              </a:rPr>
              <a:t> Write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GB">
                <a:solidFill>
                  <a:schemeClr val="bg1"/>
                </a:solidFill>
                <a:cs typeface="Calibri"/>
              </a:rPr>
              <a:t>append</a:t>
            </a:r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402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DF55C-83E4-4246-BEB4-461D9DF29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  <a:cs typeface="Calibri Light"/>
              </a:rPr>
              <a:t>Main Menu</a:t>
            </a:r>
            <a:endParaRPr lang="en-GB" sz="320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63EBC1-075E-4C79-9B2D-62FDFB97B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ea typeface="+mn-lt"/>
                <a:cs typeface="+mn-lt"/>
              </a:rPr>
              <a:t>1. View resident details</a:t>
            </a:r>
          </a:p>
          <a:p>
            <a:r>
              <a:rPr lang="en-US" sz="1600" dirty="0">
                <a:ea typeface="+mn-lt"/>
                <a:cs typeface="+mn-lt"/>
              </a:rPr>
              <a:t>2. Display not paid</a:t>
            </a:r>
          </a:p>
          <a:p>
            <a:r>
              <a:rPr lang="en-US" sz="1600" dirty="0">
                <a:ea typeface="+mn-lt"/>
                <a:cs typeface="+mn-lt"/>
              </a:rPr>
              <a:t>3. Display paid</a:t>
            </a:r>
          </a:p>
          <a:p>
            <a:r>
              <a:rPr lang="en-US" sz="1600" dirty="0">
                <a:ea typeface="+mn-lt"/>
                <a:cs typeface="+mn-lt"/>
              </a:rPr>
              <a:t>4. Add resident</a:t>
            </a:r>
          </a:p>
          <a:p>
            <a:r>
              <a:rPr lang="en-US" sz="1600" dirty="0">
                <a:cs typeface="Calibri"/>
              </a:rPr>
              <a:t>5.Remove resident</a:t>
            </a:r>
          </a:p>
          <a:p>
            <a:endParaRPr lang="en-US" sz="1600" dirty="0">
              <a:ea typeface="+mn-lt"/>
              <a:cs typeface="+mn-lt"/>
            </a:endParaRPr>
          </a:p>
          <a:p>
            <a:endParaRPr lang="en-US" sz="1600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8AB24-C29F-48DD-A3C1-62C84DDC8B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31" r="16015" b="2400"/>
          <a:stretch/>
        </p:blipFill>
        <p:spPr>
          <a:xfrm>
            <a:off x="4202130" y="215756"/>
            <a:ext cx="7777537" cy="66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22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AE3F-5EE2-493E-BD20-573E631A8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83" y="232833"/>
            <a:ext cx="4387850" cy="658813"/>
          </a:xfrm>
        </p:spPr>
        <p:txBody>
          <a:bodyPr>
            <a:normAutofit fontScale="90000"/>
          </a:bodyPr>
          <a:lstStyle/>
          <a:p>
            <a:r>
              <a:rPr lang="en-GB">
                <a:cs typeface="Calibri Light"/>
              </a:rPr>
              <a:t>Add details</a:t>
            </a:r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EA3451-BE9A-4F4D-8AB7-3E8209585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036" y="891646"/>
            <a:ext cx="4685016" cy="5642717"/>
          </a:xfrm>
        </p:spPr>
      </p:pic>
    </p:spTree>
    <p:extLst>
      <p:ext uri="{BB962C8B-B14F-4D97-AF65-F5344CB8AC3E}">
        <p14:creationId xmlns:p14="http://schemas.microsoft.com/office/powerpoint/2010/main" val="423630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C4051-8F43-424D-819C-92C077F30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2" y="57394"/>
            <a:ext cx="10237177" cy="900603"/>
          </a:xfrm>
        </p:spPr>
        <p:txBody>
          <a:bodyPr/>
          <a:lstStyle/>
          <a:p>
            <a:r>
              <a:rPr lang="en-GB">
                <a:cs typeface="Calibri Light"/>
              </a:rPr>
              <a:t>Display details</a:t>
            </a:r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8D0314-5CD2-4C21-9BE2-2D0D857D7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3"/>
          <a:stretch/>
        </p:blipFill>
        <p:spPr>
          <a:xfrm>
            <a:off x="0" y="739739"/>
            <a:ext cx="11910059" cy="6060866"/>
          </a:xfrm>
        </p:spPr>
      </p:pic>
    </p:spTree>
    <p:extLst>
      <p:ext uri="{BB962C8B-B14F-4D97-AF65-F5344CB8AC3E}">
        <p14:creationId xmlns:p14="http://schemas.microsoft.com/office/powerpoint/2010/main" val="306823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D487-9DFF-4A77-A574-92D0293DF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52" y="128246"/>
            <a:ext cx="9619203" cy="488204"/>
          </a:xfrm>
        </p:spPr>
        <p:txBody>
          <a:bodyPr>
            <a:normAutofit fontScale="90000"/>
          </a:bodyPr>
          <a:lstStyle/>
          <a:p>
            <a:r>
              <a:rPr lang="en-GB" dirty="0">
                <a:cs typeface="Calibri Light"/>
              </a:rPr>
              <a:t>Residents who haven't paid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80E167-F13E-408D-B81A-10EA856EE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257"/>
            <a:ext cx="12191999" cy="63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18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C2D4-DEC1-4601-9753-94503A241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191119"/>
            <a:ext cx="9579653" cy="620540"/>
          </a:xfrm>
        </p:spPr>
        <p:txBody>
          <a:bodyPr>
            <a:normAutofit fontScale="90000"/>
          </a:bodyPr>
          <a:lstStyle/>
          <a:p>
            <a:r>
              <a:rPr lang="en-GB" dirty="0">
                <a:cs typeface="Calibri Light"/>
              </a:rPr>
              <a:t>Residents who have paid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C42BA-A151-45AC-B182-E9254B55F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93"/>
          <a:stretch/>
        </p:blipFill>
        <p:spPr>
          <a:xfrm>
            <a:off x="0" y="884717"/>
            <a:ext cx="12225547" cy="591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3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98B35-FA05-4893-892F-522D303AF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" y="0"/>
            <a:ext cx="8663517" cy="531813"/>
          </a:xfrm>
        </p:spPr>
        <p:txBody>
          <a:bodyPr>
            <a:normAutofit/>
          </a:bodyPr>
          <a:lstStyle/>
          <a:p>
            <a:r>
              <a:rPr lang="en-GB" sz="2800">
                <a:cs typeface="Calibri Light"/>
              </a:rPr>
              <a:t>Remove Resident's record- empty input</a:t>
            </a:r>
            <a:endParaRPr lang="en-GB">
              <a:cs typeface="Calibri Light" panose="020F0302020204030204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36EFA4E-4C7B-4D5D-A7EC-94265E174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275" y="534692"/>
            <a:ext cx="10077449" cy="6238408"/>
          </a:xfrm>
        </p:spPr>
      </p:pic>
    </p:spTree>
    <p:extLst>
      <p:ext uri="{BB962C8B-B14F-4D97-AF65-F5344CB8AC3E}">
        <p14:creationId xmlns:p14="http://schemas.microsoft.com/office/powerpoint/2010/main" val="543355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112</Words>
  <Application>Microsoft Office PowerPoint</Application>
  <PresentationFormat>Widescreen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APARTMENT MAINTANENCE MANAGEMENT SYSTEM</vt:lpstr>
      <vt:lpstr>Main Page</vt:lpstr>
      <vt:lpstr>Modules/Concepts Used</vt:lpstr>
      <vt:lpstr>Main Menu</vt:lpstr>
      <vt:lpstr>Add details</vt:lpstr>
      <vt:lpstr>Display details</vt:lpstr>
      <vt:lpstr>Residents who haven't paid</vt:lpstr>
      <vt:lpstr>Residents who have paid</vt:lpstr>
      <vt:lpstr>Remove Resident's record- empty input</vt:lpstr>
      <vt:lpstr>Remove Resident's record- invalid input</vt:lpstr>
      <vt:lpstr>Text file before deleting</vt:lpstr>
      <vt:lpstr>Valid input- flat #011B entered in text box</vt:lpstr>
      <vt:lpstr>Text file after deleting- flat #011B is deleted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chandana dongre</cp:lastModifiedBy>
  <cp:revision>20</cp:revision>
  <dcterms:created xsi:type="dcterms:W3CDTF">2022-01-30T15:35:28Z</dcterms:created>
  <dcterms:modified xsi:type="dcterms:W3CDTF">2022-03-03T07:37:42Z</dcterms:modified>
</cp:coreProperties>
</file>